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1308" r:id="rId2"/>
    <p:sldId id="1310" r:id="rId3"/>
    <p:sldId id="1311" r:id="rId4"/>
    <p:sldId id="1312" r:id="rId5"/>
    <p:sldId id="1314" r:id="rId6"/>
    <p:sldId id="1315" r:id="rId7"/>
    <p:sldId id="1316" r:id="rId8"/>
    <p:sldId id="1318" r:id="rId9"/>
    <p:sldId id="1319" r:id="rId10"/>
    <p:sldId id="1320" r:id="rId11"/>
    <p:sldId id="1321" r:id="rId12"/>
    <p:sldId id="1322" r:id="rId13"/>
    <p:sldId id="1323" r:id="rId14"/>
    <p:sldId id="1324" r:id="rId15"/>
  </p:sldIdLst>
  <p:sldSz cx="9144000" cy="5143500" type="screen16x9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6">
          <p15:clr>
            <a:srgbClr val="A4A3A4"/>
          </p15:clr>
        </p15:guide>
        <p15:guide id="2" orient="horz" pos="84">
          <p15:clr>
            <a:srgbClr val="A4A3A4"/>
          </p15:clr>
        </p15:guide>
        <p15:guide id="3" pos="96">
          <p15:clr>
            <a:srgbClr val="A4A3A4"/>
          </p15:clr>
        </p15:guide>
        <p15:guide id="4" pos="5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5050"/>
    <a:srgbClr val="0000FF"/>
    <a:srgbClr val="00FFFF"/>
    <a:srgbClr val="66FFFF"/>
    <a:srgbClr val="FF00FF"/>
    <a:srgbClr val="CCFF33"/>
    <a:srgbClr val="FFFF99"/>
    <a:srgbClr val="99FFC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2" autoAdjust="0"/>
    <p:restoredTop sz="99756" autoAdjust="0"/>
  </p:normalViewPr>
  <p:slideViewPr>
    <p:cSldViewPr>
      <p:cViewPr varScale="1">
        <p:scale>
          <a:sx n="151" d="100"/>
          <a:sy n="151" d="100"/>
        </p:scale>
        <p:origin x="642" y="126"/>
      </p:cViewPr>
      <p:guideLst>
        <p:guide orient="horz" pos="3156"/>
        <p:guide orient="horz" pos="84"/>
        <p:guide pos="96"/>
        <p:guide pos="566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D15C8-D4A1-4A74-921E-B35B0BF6FF35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F4D65-FC0D-4051-9488-354664E7D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75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AE401-3266-4095-94A1-4C038196ABA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60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53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0928" y="2038350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Lec</a:t>
            </a:r>
            <a:r>
              <a:rPr lang="en-US" sz="4800" dirty="0" smtClean="0"/>
              <a:t> - 7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907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-1376362" y="-539563"/>
            <a:ext cx="11896725" cy="5962650"/>
            <a:chOff x="0" y="-539563"/>
            <a:chExt cx="11896725" cy="5962650"/>
          </a:xfrm>
        </p:grpSpPr>
        <p:pic>
          <p:nvPicPr>
            <p:cNvPr id="29" name="Picture 2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5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819400" y="509587"/>
            <a:ext cx="3400829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1528" y="57150"/>
            <a:ext cx="26965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RAY DIAGRAM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600" y="742950"/>
            <a:ext cx="420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RULES FOR MAKING RAY DIAGRAMS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600" y="1325308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4" name="Frame 33"/>
          <p:cNvSpPr/>
          <p:nvPr/>
        </p:nvSpPr>
        <p:spPr>
          <a:xfrm rot="19193121">
            <a:off x="973285" y="1335235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2614" y="137184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1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1878733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When the incident ray is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parallel to the principal axis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, 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ray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passes through the principal focus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556474" y="3368888"/>
            <a:ext cx="2489413" cy="1053653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49923" y="1628775"/>
            <a:ext cx="8446441" cy="4230900"/>
            <a:chOff x="-230374" y="1583686"/>
            <a:chExt cx="8446441" cy="42309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-230374" y="3699519"/>
              <a:ext cx="8446441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41" name="Flowchart: Connector 40"/>
            <p:cNvSpPr/>
            <p:nvPr/>
          </p:nvSpPr>
          <p:spPr>
            <a:xfrm>
              <a:off x="3022124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grpSp>
          <p:nvGrpSpPr>
            <p:cNvPr id="42" name="Group 105"/>
            <p:cNvGrpSpPr/>
            <p:nvPr/>
          </p:nvGrpSpPr>
          <p:grpSpPr>
            <a:xfrm>
              <a:off x="957416" y="1583686"/>
              <a:ext cx="6078786" cy="4230900"/>
              <a:chOff x="-1329929" y="-156212"/>
              <a:chExt cx="6078786" cy="4230900"/>
            </a:xfrm>
          </p:grpSpPr>
          <p:sp>
            <p:nvSpPr>
              <p:cNvPr id="49" name="Block Arc 48"/>
              <p:cNvSpPr/>
              <p:nvPr/>
            </p:nvSpPr>
            <p:spPr>
              <a:xfrm rot="5400000" flipH="1">
                <a:off x="-1782557" y="296416"/>
                <a:ext cx="4224528" cy="3319272"/>
              </a:xfrm>
              <a:prstGeom prst="blockArc">
                <a:avLst>
                  <a:gd name="adj1" fmla="val 13772387"/>
                  <a:gd name="adj2" fmla="val 18630796"/>
                  <a:gd name="adj3" fmla="val 0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0" name="Block Arc 49"/>
              <p:cNvSpPr/>
              <p:nvPr/>
            </p:nvSpPr>
            <p:spPr>
              <a:xfrm rot="16200000">
                <a:off x="974729" y="300560"/>
                <a:ext cx="4225500" cy="3322756"/>
              </a:xfrm>
              <a:prstGeom prst="blockArc">
                <a:avLst>
                  <a:gd name="adj1" fmla="val 13797418"/>
                  <a:gd name="adj2" fmla="val 18616097"/>
                  <a:gd name="adj3" fmla="val 98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3992065" y="2536379"/>
              <a:ext cx="1562" cy="233314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957488" y="3723849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91346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05785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3934131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4846138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2660556" y="2876550"/>
            <a:ext cx="145424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</a:t>
            </a: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ray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705600" y="3886402"/>
            <a:ext cx="168507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</a:t>
            </a:r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efracted </a:t>
            </a: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ray 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372619" y="3369949"/>
            <a:ext cx="2194560" cy="1588"/>
            <a:chOff x="2237232" y="3105150"/>
            <a:chExt cx="2194560" cy="1588"/>
          </a:xfrm>
          <a:effectLst>
            <a:outerShdw blurRad="50800" dist="38100" dir="5400000" algn="t" rotWithShape="0">
              <a:prstClr val="black"/>
            </a:outerShdw>
          </a:effectLst>
        </p:grpSpPr>
        <p:cxnSp>
          <p:nvCxnSpPr>
            <p:cNvPr id="54" name="Straight Connector 53"/>
            <p:cNvCxnSpPr/>
            <p:nvPr/>
          </p:nvCxnSpPr>
          <p:spPr>
            <a:xfrm>
              <a:off x="2237232" y="3105150"/>
              <a:ext cx="2194560" cy="0"/>
            </a:xfrm>
            <a:prstGeom prst="line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>
              <a:off x="3370956" y="3105150"/>
              <a:ext cx="91440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4663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0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50"/>
                            </p:stCondLst>
                            <p:childTnLst>
                              <p:par>
                                <p:cTn id="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34" grpId="1" animBg="1"/>
      <p:bldP spid="35" grpId="0"/>
      <p:bldP spid="37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-1376362" y="-539563"/>
            <a:ext cx="11896725" cy="5962650"/>
            <a:chOff x="0" y="-539563"/>
            <a:chExt cx="11896725" cy="5962650"/>
          </a:xfrm>
        </p:grpSpPr>
        <p:pic>
          <p:nvPicPr>
            <p:cNvPr id="29" name="Picture 2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5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819400" y="509587"/>
            <a:ext cx="3400829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1528" y="57150"/>
            <a:ext cx="26965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RAY DIAGRAM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600" y="742950"/>
            <a:ext cx="420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RULES FOR MAKING RAY DIAGRAMS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600" y="1325308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4" name="Frame 33"/>
          <p:cNvSpPr/>
          <p:nvPr/>
        </p:nvSpPr>
        <p:spPr>
          <a:xfrm rot="19193121">
            <a:off x="973285" y="1335235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2614" y="137184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2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1878733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When the incident ray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passes through the principal focus,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the refracted ray is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parallel to the principal axis.</a:t>
            </a:r>
          </a:p>
        </p:txBody>
      </p:sp>
      <p:grpSp>
        <p:nvGrpSpPr>
          <p:cNvPr id="31" name="Group 30"/>
          <p:cNvGrpSpPr/>
          <p:nvPr/>
        </p:nvGrpSpPr>
        <p:grpSpPr>
          <a:xfrm rot="20280000" flipV="1">
            <a:off x="2571961" y="3337230"/>
            <a:ext cx="2004991" cy="925995"/>
            <a:chOff x="2356744" y="2643829"/>
            <a:chExt cx="2506609" cy="925995"/>
          </a:xfrm>
          <a:effectLst>
            <a:outerShdw blurRad="50800" dist="50800" dir="5400000" algn="ctr" rotWithShape="0">
              <a:srgbClr val="000000">
                <a:alpha val="83000"/>
              </a:srgbClr>
            </a:outerShdw>
          </a:effectLst>
        </p:grpSpPr>
        <p:cxnSp>
          <p:nvCxnSpPr>
            <p:cNvPr id="56" name="Straight Connector 55"/>
            <p:cNvCxnSpPr/>
            <p:nvPr/>
          </p:nvCxnSpPr>
          <p:spPr>
            <a:xfrm rot="20160000">
              <a:off x="2356744" y="2643829"/>
              <a:ext cx="2506609" cy="925995"/>
            </a:xfrm>
            <a:prstGeom prst="line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>
            <a:xfrm>
              <a:off x="3126197" y="3095216"/>
              <a:ext cx="91440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323850" y="1638300"/>
            <a:ext cx="8449056" cy="4230900"/>
            <a:chOff x="-262688" y="1583686"/>
            <a:chExt cx="8449056" cy="42309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-262688" y="3699519"/>
              <a:ext cx="8449056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60" name="Flowchart: Connector 59"/>
            <p:cNvSpPr/>
            <p:nvPr/>
          </p:nvSpPr>
          <p:spPr>
            <a:xfrm>
              <a:off x="3022124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grpSp>
          <p:nvGrpSpPr>
            <p:cNvPr id="61" name="Group 105"/>
            <p:cNvGrpSpPr/>
            <p:nvPr/>
          </p:nvGrpSpPr>
          <p:grpSpPr>
            <a:xfrm>
              <a:off x="957416" y="1583686"/>
              <a:ext cx="6078786" cy="4230900"/>
              <a:chOff x="-1329929" y="-156212"/>
              <a:chExt cx="6078786" cy="4230900"/>
            </a:xfrm>
          </p:grpSpPr>
          <p:sp>
            <p:nvSpPr>
              <p:cNvPr id="68" name="Block Arc 67"/>
              <p:cNvSpPr/>
              <p:nvPr/>
            </p:nvSpPr>
            <p:spPr>
              <a:xfrm rot="5400000" flipH="1">
                <a:off x="-1782557" y="296416"/>
                <a:ext cx="4224528" cy="3319272"/>
              </a:xfrm>
              <a:prstGeom prst="blockArc">
                <a:avLst>
                  <a:gd name="adj1" fmla="val 13772387"/>
                  <a:gd name="adj2" fmla="val 18630796"/>
                  <a:gd name="adj3" fmla="val 0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69" name="Block Arc 68"/>
              <p:cNvSpPr/>
              <p:nvPr/>
            </p:nvSpPr>
            <p:spPr>
              <a:xfrm rot="16200000">
                <a:off x="974729" y="300560"/>
                <a:ext cx="4225500" cy="3322756"/>
              </a:xfrm>
              <a:prstGeom prst="blockArc">
                <a:avLst>
                  <a:gd name="adj1" fmla="val 13797418"/>
                  <a:gd name="adj2" fmla="val 18616097"/>
                  <a:gd name="adj3" fmla="val 98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3992065" y="2536379"/>
              <a:ext cx="1562" cy="233314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57488" y="3723849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1346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5785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3940481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4846138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2590800" y="4229040"/>
            <a:ext cx="145424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ray </a:t>
            </a:r>
          </a:p>
        </p:txBody>
      </p:sp>
      <p:sp>
        <p:nvSpPr>
          <p:cNvPr id="71" name="Rectangle 70"/>
          <p:cNvSpPr/>
          <p:nvPr/>
        </p:nvSpPr>
        <p:spPr>
          <a:xfrm rot="21600000">
            <a:off x="5249123" y="2933640"/>
            <a:ext cx="168507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ray 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588797" y="3375664"/>
            <a:ext cx="2352787" cy="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6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4" grpId="1" animBg="1"/>
      <p:bldP spid="35" grpId="0"/>
      <p:bldP spid="37" grpId="0"/>
      <p:bldP spid="70" grpId="0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-1376362" y="-539563"/>
            <a:ext cx="11896725" cy="5962650"/>
            <a:chOff x="0" y="-539563"/>
            <a:chExt cx="11896725" cy="5962650"/>
          </a:xfrm>
        </p:grpSpPr>
        <p:pic>
          <p:nvPicPr>
            <p:cNvPr id="29" name="Picture 2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5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819400" y="509587"/>
            <a:ext cx="3400829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1528" y="57150"/>
            <a:ext cx="26965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RAY DIAGRAM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8600" y="742950"/>
            <a:ext cx="4203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RULES FOR MAKING RAY DIAGRAMS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28600" y="1325308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RULE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4" name="Frame 33"/>
          <p:cNvSpPr/>
          <p:nvPr/>
        </p:nvSpPr>
        <p:spPr>
          <a:xfrm rot="19193121">
            <a:off x="973285" y="1335235"/>
            <a:ext cx="457200" cy="457200"/>
          </a:xfrm>
          <a:prstGeom prst="frame">
            <a:avLst>
              <a:gd name="adj1" fmla="val 125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2614" y="1371846"/>
            <a:ext cx="325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70000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3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70000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1878733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When the incident ray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passes through the optical 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,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passes without changing its direction.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323850" y="1638300"/>
            <a:ext cx="8449056" cy="4230900"/>
            <a:chOff x="-262688" y="1583686"/>
            <a:chExt cx="8449056" cy="42309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-262688" y="3699519"/>
              <a:ext cx="8449056" cy="1588"/>
            </a:xfrm>
            <a:prstGeom prst="line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</a:ln>
            <a:effectLst/>
          </p:spPr>
        </p:cxnSp>
        <p:sp>
          <p:nvSpPr>
            <p:cNvPr id="60" name="Flowchart: Connector 59"/>
            <p:cNvSpPr/>
            <p:nvPr/>
          </p:nvSpPr>
          <p:spPr>
            <a:xfrm>
              <a:off x="3022124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grpSp>
          <p:nvGrpSpPr>
            <p:cNvPr id="61" name="Group 105"/>
            <p:cNvGrpSpPr/>
            <p:nvPr/>
          </p:nvGrpSpPr>
          <p:grpSpPr>
            <a:xfrm>
              <a:off x="957416" y="1583686"/>
              <a:ext cx="6078786" cy="4230900"/>
              <a:chOff x="-1329929" y="-156212"/>
              <a:chExt cx="6078786" cy="4230900"/>
            </a:xfrm>
          </p:grpSpPr>
          <p:sp>
            <p:nvSpPr>
              <p:cNvPr id="68" name="Block Arc 67"/>
              <p:cNvSpPr/>
              <p:nvPr/>
            </p:nvSpPr>
            <p:spPr>
              <a:xfrm rot="5400000" flipH="1">
                <a:off x="-1782557" y="296416"/>
                <a:ext cx="4224528" cy="3319272"/>
              </a:xfrm>
              <a:prstGeom prst="blockArc">
                <a:avLst>
                  <a:gd name="adj1" fmla="val 13772387"/>
                  <a:gd name="adj2" fmla="val 18630796"/>
                  <a:gd name="adj3" fmla="val 0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69" name="Block Arc 68"/>
              <p:cNvSpPr/>
              <p:nvPr/>
            </p:nvSpPr>
            <p:spPr>
              <a:xfrm rot="16200000">
                <a:off x="974729" y="300560"/>
                <a:ext cx="4225500" cy="3322756"/>
              </a:xfrm>
              <a:prstGeom prst="blockArc">
                <a:avLst>
                  <a:gd name="adj1" fmla="val 13797418"/>
                  <a:gd name="adj2" fmla="val 18616097"/>
                  <a:gd name="adj3" fmla="val 98"/>
                </a:avLst>
              </a:prstGeom>
              <a:solidFill>
                <a:srgbClr val="92D05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rgbClr val="8064A2">
                      <a:lumMod val="50000"/>
                    </a:srgbClr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3992065" y="2536379"/>
              <a:ext cx="1562" cy="2333144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957488" y="3723849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691346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05785" y="3723849"/>
              <a:ext cx="38504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600" b="1" kern="0" baseline="-25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3940481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4846138" y="3641076"/>
              <a:ext cx="109728" cy="109728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1440000">
            <a:off x="2845062" y="3380788"/>
            <a:ext cx="1813686" cy="1588"/>
            <a:chOff x="2237232" y="3105150"/>
            <a:chExt cx="2194560" cy="1588"/>
          </a:xfrm>
          <a:effectLst>
            <a:outerShdw blurRad="50800" dist="50800" dir="5400000" algn="ctr" rotWithShape="0">
              <a:srgbClr val="000000">
                <a:alpha val="70000"/>
              </a:srgbClr>
            </a:outerShdw>
          </a:effectLst>
        </p:grpSpPr>
        <p:cxnSp>
          <p:nvCxnSpPr>
            <p:cNvPr id="39" name="Straight Connector 38"/>
            <p:cNvCxnSpPr/>
            <p:nvPr/>
          </p:nvCxnSpPr>
          <p:spPr>
            <a:xfrm>
              <a:off x="2237232" y="3105150"/>
              <a:ext cx="2194560" cy="0"/>
            </a:xfrm>
            <a:prstGeom prst="line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>
            <a:xfrm>
              <a:off x="3370956" y="3105150"/>
              <a:ext cx="91440" cy="1588"/>
            </a:xfrm>
            <a:prstGeom prst="straightConnector1">
              <a:avLst/>
            </a:prstGeom>
            <a:noFill/>
            <a:ln w="28575" cap="flat" cmpd="sng" algn="ctr">
              <a:solidFill>
                <a:srgbClr val="66FFFF"/>
              </a:solidFill>
              <a:prstDash val="solid"/>
              <a:tailEnd type="stealth" w="lg" len="lg"/>
            </a:ln>
            <a:effectLst/>
          </p:spPr>
        </p:cxnSp>
      </p:grpSp>
      <p:cxnSp>
        <p:nvCxnSpPr>
          <p:cNvPr id="41" name="Straight Arrow Connector 40"/>
          <p:cNvCxnSpPr/>
          <p:nvPr/>
        </p:nvCxnSpPr>
        <p:spPr>
          <a:xfrm>
            <a:off x="4580025" y="3749548"/>
            <a:ext cx="1754634" cy="777209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  <a:effectLst>
            <a:outerShdw blurRad="50800" dist="38100" dir="5400000" algn="t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765708" y="3178341"/>
            <a:ext cx="145424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ray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72720" y="4019550"/>
            <a:ext cx="168507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</a:t>
            </a:r>
            <a:r>
              <a:rPr lang="en-US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ray 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327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1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4" grpId="1" animBg="1"/>
      <p:bldP spid="35" grpId="0"/>
      <p:bldP spid="37" grpId="0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-1376362" y="-539563"/>
            <a:ext cx="11896725" cy="5962650"/>
            <a:chOff x="0" y="-539563"/>
            <a:chExt cx="11896725" cy="5962650"/>
          </a:xfrm>
        </p:grpSpPr>
        <p:pic>
          <p:nvPicPr>
            <p:cNvPr id="71" name="Picture 2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71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5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1453999" y="57150"/>
            <a:ext cx="623600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RULES FOR MAKING RAY DIAGRAM</a:t>
            </a:r>
          </a:p>
        </p:txBody>
      </p:sp>
      <p:pic>
        <p:nvPicPr>
          <p:cNvPr id="6" name="Picture 8" descr="D:\MJ\Pooja mam (physics)\Light – Reflection and Refraction\512px-stage-lights-clip-art-463235.png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2700" y="63091"/>
            <a:ext cx="3931920" cy="28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:\MJ\Pooja mam (physics)\Light – Reflection and Refraction\512px-stage-lights-clip-art-463235.png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2171700"/>
            <a:ext cx="3931920" cy="284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92740"/>
              </p:ext>
            </p:extLst>
          </p:nvPr>
        </p:nvGraphicFramePr>
        <p:xfrm>
          <a:off x="376644" y="863322"/>
          <a:ext cx="4206240" cy="919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37846" y="870940"/>
            <a:ext cx="158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RAY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70362" y="87094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RAY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6650" y="1233978"/>
            <a:ext cx="21083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Parallel to the principal Axis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75464" y="1243506"/>
            <a:ext cx="19774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Passes through focus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2700" y="2219116"/>
            <a:ext cx="3944620" cy="2848838"/>
            <a:chOff x="-12700" y="2295969"/>
            <a:chExt cx="3944620" cy="2848838"/>
          </a:xfrm>
        </p:grpSpPr>
        <p:pic>
          <p:nvPicPr>
            <p:cNvPr id="14" name="Picture 8" descr="D:\MJ\Pooja mam (physics)\Light – Reflection and Refraction\512px-stage-lights-clip-art-463235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0" y="2295969"/>
              <a:ext cx="3931920" cy="284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-12700" y="2330450"/>
              <a:ext cx="829294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89797"/>
              </p:ext>
            </p:extLst>
          </p:nvPr>
        </p:nvGraphicFramePr>
        <p:xfrm>
          <a:off x="4718685" y="2997201"/>
          <a:ext cx="4206240" cy="919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4979887" y="3008630"/>
            <a:ext cx="158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RAY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4040" y="300863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RAY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18691" y="3386911"/>
            <a:ext cx="21083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Passes through O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27024" y="3386911"/>
            <a:ext cx="202170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Does not change direction</a:t>
            </a:r>
            <a:endParaRPr lang="en-US" sz="1500" b="1" dirty="0">
              <a:solidFill>
                <a:prstClr val="black"/>
              </a:solidFill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474003"/>
              </p:ext>
            </p:extLst>
          </p:nvPr>
        </p:nvGraphicFramePr>
        <p:xfrm>
          <a:off x="381000" y="2991480"/>
          <a:ext cx="4206240" cy="919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FFFF"/>
                        </a:gs>
                        <a:gs pos="100000">
                          <a:schemeClr val="bg1">
                            <a:alpha val="4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642202" y="3003550"/>
            <a:ext cx="158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INCIDENT RAY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13037" y="300355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REFRACTED RAY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6" y="3381189"/>
            <a:ext cx="210833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Passes through focus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489344" y="3381186"/>
            <a:ext cx="22350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Parallel to the principal Axis</a:t>
            </a:r>
          </a:p>
        </p:txBody>
      </p:sp>
      <p:pic>
        <p:nvPicPr>
          <p:cNvPr id="26" name="Picture 3" descr="D:\MJ\Pooja mam (physics)\Pooja mam\Final PPT\Untitled-1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47" y="1769977"/>
            <a:ext cx="2467999" cy="11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D:\MJ\Pooja mam (physics)\Pooja mam\Final PPT\Untitled-1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32" y="3911602"/>
            <a:ext cx="2467999" cy="11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D:\MJ\Pooja mam (physics)\Pooja mam\Final PPT\Untitled-1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47" y="3902728"/>
            <a:ext cx="2467999" cy="11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2743206" y="2124078"/>
            <a:ext cx="1000125" cy="536575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tailEnd type="stealth" w="lg" len="lg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676406" y="2127250"/>
            <a:ext cx="1071563" cy="0"/>
            <a:chOff x="1676400" y="2139296"/>
            <a:chExt cx="1071563" cy="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676400" y="2139296"/>
              <a:ext cx="1071563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>
            <a:xfrm>
              <a:off x="2403796" y="2139296"/>
              <a:ext cx="34604" cy="0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33" name="Group 32"/>
          <p:cNvGrpSpPr/>
          <p:nvPr/>
        </p:nvGrpSpPr>
        <p:grpSpPr>
          <a:xfrm>
            <a:off x="5295900" y="4086225"/>
            <a:ext cx="914400" cy="419100"/>
            <a:chOff x="2917051" y="2823217"/>
            <a:chExt cx="914400" cy="41910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17051" y="2823217"/>
              <a:ext cx="914400" cy="419100"/>
            </a:xfrm>
            <a:prstGeom prst="lin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>
            <a:xfrm>
              <a:off x="3286319" y="2994667"/>
              <a:ext cx="175863" cy="76200"/>
            </a:xfrm>
            <a:prstGeom prst="straightConnector1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tailEnd type="stealth" w="lg" len="lg"/>
            </a:ln>
            <a:effectLst/>
          </p:spPr>
        </p:cxnSp>
      </p:grpSp>
      <p:cxnSp>
        <p:nvCxnSpPr>
          <p:cNvPr id="36" name="Straight Arrow Connector 35"/>
          <p:cNvCxnSpPr/>
          <p:nvPr/>
        </p:nvCxnSpPr>
        <p:spPr>
          <a:xfrm>
            <a:off x="6210306" y="4501881"/>
            <a:ext cx="726281" cy="35825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flipH="1">
            <a:off x="1695450" y="4295140"/>
            <a:ext cx="1055370" cy="461010"/>
            <a:chOff x="2232025" y="3393694"/>
            <a:chExt cx="1055370" cy="461010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2232025" y="3393694"/>
              <a:ext cx="1055370" cy="461010"/>
            </a:xfrm>
            <a:prstGeom prst="lin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2479334" y="3499135"/>
              <a:ext cx="81780" cy="38069"/>
            </a:xfrm>
            <a:prstGeom prst="straightConnector1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tailEnd type="stealth" w="lg" len="lg"/>
            </a:ln>
            <a:effectLst/>
          </p:spPr>
        </p:cxnSp>
      </p:grpSp>
      <p:cxnSp>
        <p:nvCxnSpPr>
          <p:cNvPr id="40" name="Straight Arrow Connector 39"/>
          <p:cNvCxnSpPr/>
          <p:nvPr/>
        </p:nvCxnSpPr>
        <p:spPr>
          <a:xfrm>
            <a:off x="2743206" y="4297998"/>
            <a:ext cx="109728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812130" y="2321721"/>
            <a:ext cx="1855011" cy="73819"/>
            <a:chOff x="1812130" y="2321721"/>
            <a:chExt cx="1855011" cy="73819"/>
          </a:xfrm>
        </p:grpSpPr>
        <p:sp>
          <p:nvSpPr>
            <p:cNvPr id="42" name="Flowchart: Connector 41"/>
            <p:cNvSpPr/>
            <p:nvPr/>
          </p:nvSpPr>
          <p:spPr>
            <a:xfrm>
              <a:off x="1812130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2257428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2702726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3148024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3593322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826567" y="-7639050"/>
            <a:ext cx="3979946" cy="2887442"/>
            <a:chOff x="1612084" y="-3630936"/>
            <a:chExt cx="3979946" cy="2887442"/>
          </a:xfrm>
        </p:grpSpPr>
        <p:pic>
          <p:nvPicPr>
            <p:cNvPr id="47" name="Picture 8" descr="D:\MJ\Pooja mam (physics)\Light – Reflection and Refraction\512px-stage-lights-clip-art-463235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12084" y="-3630936"/>
              <a:ext cx="3931920" cy="2848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Group 55"/>
            <p:cNvGrpSpPr/>
            <p:nvPr/>
          </p:nvGrpSpPr>
          <p:grpSpPr>
            <a:xfrm>
              <a:off x="3124031" y="-1924050"/>
              <a:ext cx="2467999" cy="1180556"/>
              <a:chOff x="3124031" y="-1924050"/>
              <a:chExt cx="2467999" cy="1180556"/>
            </a:xfrm>
          </p:grpSpPr>
          <p:pic>
            <p:nvPicPr>
              <p:cNvPr id="48" name="Picture 3" descr="D:\MJ\Pooja mam (physics)\Pooja mam\Final PPT\Untitled-1 copy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24031" y="-1924050"/>
                <a:ext cx="2467999" cy="1180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3430524" y="-1370682"/>
                <a:ext cx="1855011" cy="73819"/>
                <a:chOff x="1964530" y="2474121"/>
                <a:chExt cx="1855011" cy="73819"/>
              </a:xfrm>
            </p:grpSpPr>
            <p:sp>
              <p:nvSpPr>
                <p:cNvPr id="49" name="Flowchart: Connector 48"/>
                <p:cNvSpPr/>
                <p:nvPr/>
              </p:nvSpPr>
              <p:spPr>
                <a:xfrm>
                  <a:off x="1964530" y="2474121"/>
                  <a:ext cx="73819" cy="73819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>
                    <a:solidFill>
                      <a:srgbClr val="0070C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50" name="Flowchart: Connector 49"/>
                <p:cNvSpPr/>
                <p:nvPr/>
              </p:nvSpPr>
              <p:spPr>
                <a:xfrm>
                  <a:off x="2409828" y="2474121"/>
                  <a:ext cx="73819" cy="73819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>
                    <a:solidFill>
                      <a:srgbClr val="0070C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51" name="Flowchart: Connector 50"/>
                <p:cNvSpPr/>
                <p:nvPr/>
              </p:nvSpPr>
              <p:spPr>
                <a:xfrm>
                  <a:off x="2855126" y="2474121"/>
                  <a:ext cx="73819" cy="73819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>
                    <a:solidFill>
                      <a:srgbClr val="0070C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52" name="Flowchart: Connector 51"/>
                <p:cNvSpPr/>
                <p:nvPr/>
              </p:nvSpPr>
              <p:spPr>
                <a:xfrm>
                  <a:off x="3300424" y="2474121"/>
                  <a:ext cx="73819" cy="73819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>
                    <a:solidFill>
                      <a:srgbClr val="0070C0"/>
                    </a:solidFill>
                    <a:latin typeface="Bookman Old Style" pitchFamily="18" charset="0"/>
                  </a:endParaRPr>
                </a:p>
              </p:txBody>
            </p:sp>
            <p:sp>
              <p:nvSpPr>
                <p:cNvPr id="53" name="Flowchart: Connector 52"/>
                <p:cNvSpPr/>
                <p:nvPr/>
              </p:nvSpPr>
              <p:spPr>
                <a:xfrm>
                  <a:off x="3745722" y="2474121"/>
                  <a:ext cx="73819" cy="73819"/>
                </a:xfrm>
                <a:prstGeom prst="flowChartConnector">
                  <a:avLst/>
                </a:prstGeom>
                <a:solidFill>
                  <a:srgbClr val="FF0000"/>
                </a:solidFill>
                <a:ln w="25400" cap="flat" cmpd="sng" algn="ctr">
                  <a:noFill/>
                  <a:prstDash val="soli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>
                    <a:solidFill>
                      <a:srgbClr val="0070C0"/>
                    </a:solidFill>
                    <a:latin typeface="Bookman Old Style" pitchFamily="18" charset="0"/>
                  </a:endParaRPr>
                </a:p>
              </p:txBody>
            </p:sp>
          </p:grpSp>
        </p:grpSp>
      </p:grpSp>
      <p:grpSp>
        <p:nvGrpSpPr>
          <p:cNvPr id="57" name="Group 56"/>
          <p:cNvGrpSpPr/>
          <p:nvPr/>
        </p:nvGrpSpPr>
        <p:grpSpPr>
          <a:xfrm>
            <a:off x="1815265" y="4454154"/>
            <a:ext cx="1855011" cy="73819"/>
            <a:chOff x="1812130" y="2321721"/>
            <a:chExt cx="1855011" cy="73819"/>
          </a:xfrm>
        </p:grpSpPr>
        <p:sp>
          <p:nvSpPr>
            <p:cNvPr id="58" name="Flowchart: Connector 57"/>
            <p:cNvSpPr/>
            <p:nvPr/>
          </p:nvSpPr>
          <p:spPr>
            <a:xfrm>
              <a:off x="1812130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59" name="Flowchart: Connector 58"/>
            <p:cNvSpPr/>
            <p:nvPr/>
          </p:nvSpPr>
          <p:spPr>
            <a:xfrm>
              <a:off x="2257428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0" name="Flowchart: Connector 59"/>
            <p:cNvSpPr/>
            <p:nvPr/>
          </p:nvSpPr>
          <p:spPr>
            <a:xfrm>
              <a:off x="2702726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1" name="Flowchart: Connector 60"/>
            <p:cNvSpPr/>
            <p:nvPr/>
          </p:nvSpPr>
          <p:spPr>
            <a:xfrm>
              <a:off x="3148024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3593322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271175" y="4468415"/>
            <a:ext cx="1855011" cy="73819"/>
            <a:chOff x="1812130" y="2321721"/>
            <a:chExt cx="1855011" cy="73819"/>
          </a:xfrm>
        </p:grpSpPr>
        <p:sp>
          <p:nvSpPr>
            <p:cNvPr id="64" name="Flowchart: Connector 63"/>
            <p:cNvSpPr/>
            <p:nvPr/>
          </p:nvSpPr>
          <p:spPr>
            <a:xfrm>
              <a:off x="1812130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2257428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2702726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3148024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3593322" y="2321721"/>
              <a:ext cx="73819" cy="73819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rgbClr val="0070C0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0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4100" y="2187029"/>
            <a:ext cx="449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37093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d drive\MJ WORK\Pooja mam (physics)\State board\10th State\Lenses\Raw\dark_spot_background_texture_50611_1920x1080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9305" y="2542"/>
            <a:ext cx="9144000" cy="51435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381000" y="650617"/>
            <a:ext cx="2810603" cy="17034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-381000" y="650617"/>
            <a:ext cx="2810603" cy="17034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024" y="121920"/>
            <a:ext cx="162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n w="12700" cap="rnd">
                  <a:noFill/>
                  <a:round/>
                </a:ln>
                <a:solidFill>
                  <a:schemeClr val="bg1"/>
                </a:solidFill>
                <a:effectLst>
                  <a:outerShdw blurRad="50800" dist="76200" dir="4800000" algn="tl">
                    <a:srgbClr val="000000">
                      <a:alpha val="64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LENS</a:t>
            </a:r>
            <a:endParaRPr lang="en-US" sz="4800" dirty="0">
              <a:ln w="12700" cap="rnd">
                <a:noFill/>
                <a:round/>
              </a:ln>
              <a:solidFill>
                <a:schemeClr val="bg1"/>
              </a:solidFill>
              <a:effectLst>
                <a:outerShdw blurRad="50800" dist="76200" dir="4800000" algn="tl">
                  <a:srgbClr val="000000">
                    <a:alpha val="64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8657" y="123583"/>
            <a:ext cx="162255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n w="12700" cap="rnd">
                  <a:gradFill flip="none" rotWithShape="1">
                    <a:gsLst>
                      <a:gs pos="0">
                        <a:schemeClr val="bg1"/>
                      </a:gs>
                      <a:gs pos="42000">
                        <a:schemeClr val="bg1">
                          <a:alpha val="40000"/>
                        </a:schemeClr>
                      </a:gs>
                      <a:gs pos="100000">
                        <a:srgbClr val="00FFFF"/>
                      </a:gs>
                    </a:gsLst>
                    <a:lin ang="5400000" scaled="1"/>
                    <a:tileRect/>
                  </a:gradFill>
                  <a:round/>
                </a:ln>
                <a:noFill/>
                <a:effectLst>
                  <a:outerShdw blurRad="50800" dist="76200" dir="4800000" algn="tl">
                    <a:srgbClr val="000000">
                      <a:alpha val="64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LENS</a:t>
            </a:r>
            <a:endParaRPr lang="en-US" sz="4800" dirty="0">
              <a:ln w="12700" cap="rnd">
                <a:gradFill flip="none" rotWithShape="1">
                  <a:gsLst>
                    <a:gs pos="0">
                      <a:schemeClr val="bg1"/>
                    </a:gs>
                    <a:gs pos="42000">
                      <a:schemeClr val="bg1">
                        <a:alpha val="40000"/>
                      </a:schemeClr>
                    </a:gs>
                    <a:gs pos="100000">
                      <a:srgbClr val="00FFFF"/>
                    </a:gs>
                  </a:gsLst>
                  <a:lin ang="5400000" scaled="1"/>
                  <a:tileRect/>
                </a:gradFill>
                <a:round/>
              </a:ln>
              <a:noFill/>
              <a:effectLst>
                <a:outerShdw blurRad="50800" dist="76200" dir="4800000" algn="tl">
                  <a:srgbClr val="000000">
                    <a:alpha val="64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050" name="Picture 2" descr="D:\d drive\MJ WORK\Pooja mam (physics)\CBSE(VIII) Physics\REFRACTION AND DISPERSION OF LIGHT\Raw\thumbnail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90" y="902033"/>
            <a:ext cx="1197050" cy="151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:\d drive\MJ WORK\Pooja mam (physics)\CBSE(VIII) Physics\REFRACTION AND DISPERSION OF LIGHT\Raw\contacts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03" y="940287"/>
            <a:ext cx="1686425" cy="143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 drive\MJ WORK\Pooja mam (physics)\CBSE(VIII) Physics\REFRACTION AND DISPERSION OF LIGHT\Raw\71410684-4ab2-4e50-86f3-0d748feb2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982" y="1047750"/>
            <a:ext cx="1119440" cy="125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d drive\MJ WORK\Pooja mam (physics)\CBSE(VIII) Physics\REFRACTION AND DISPERSION OF LIGHT\Raw\3ffa43a1ab5b2c3433ff7101e219a6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0" y="3218158"/>
            <a:ext cx="2243572" cy="12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 drive\MJ WORK\Pooja mam (physics)\CBSE(VIII) Physics\REFRACTION AND DISPERSION OF LIGHT\Raw\microscope (1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950" y="3000994"/>
            <a:ext cx="968427" cy="14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 drive\MJ WORK\Pooja mam (physics)\CBSE(VIII) Physics\REFRACTION AND DISPERSION OF LIGHT\Raw\telescope-icon-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887491"/>
            <a:ext cx="1665459" cy="16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7835" y="2476440"/>
            <a:ext cx="2265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Magnifying glass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19113" y="2494111"/>
            <a:ext cx="14334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Spectacles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985320" y="2476440"/>
            <a:ext cx="1636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Contact lens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14685" y="4457640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Binoculars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08988" y="4475311"/>
            <a:ext cx="1544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Microscope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08752" y="4457640"/>
            <a:ext cx="1390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  <a:reflection endPos="0" dir="5400000" sy="-10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Telescope</a:t>
            </a:r>
          </a:p>
        </p:txBody>
      </p:sp>
    </p:spTree>
    <p:extLst>
      <p:ext uri="{BB962C8B-B14F-4D97-AF65-F5344CB8AC3E}">
        <p14:creationId xmlns:p14="http://schemas.microsoft.com/office/powerpoint/2010/main" val="36857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3.58025E-6 L -3.88889E-6 0.03148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88889E-6 3.95062E-6 L -3.88889E-6 -0.08735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5" grpId="0" animBg="1"/>
      <p:bldP spid="35" grpId="1" animBg="1"/>
      <p:bldP spid="36" grpId="0" animBg="1"/>
      <p:bldP spid="36" grpId="1" animBg="1"/>
      <p:bldP spid="37" grpId="0"/>
      <p:bldP spid="38" grpId="0"/>
      <p:bldP spid="38" grpId="1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 descr="D:\d drive\MJ WORK\Pooja mam (physics)\State board\10th State\Gravitation\Raw\bg_site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72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94647" y="314325"/>
            <a:ext cx="5105401" cy="419100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bg1">
                    <a:alpha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94647" y="339209"/>
            <a:ext cx="5630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 lens is a transparent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medium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bound by two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surfaces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7483" y="3932521"/>
            <a:ext cx="438150" cy="302352"/>
          </a:xfrm>
          <a:prstGeom prst="flowChartAlternateProcess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b="1" kern="0" dirty="0" smtClean="0">
              <a:solidFill>
                <a:prstClr val="black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6200" y="2009381"/>
            <a:ext cx="923396" cy="2293765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63" h="1438276">
                <a:moveTo>
                  <a:pt x="304800" y="1438276"/>
                </a:moveTo>
                <a:cubicBezTo>
                  <a:pt x="0" y="939801"/>
                  <a:pt x="152401" y="160338"/>
                  <a:pt x="304801" y="0"/>
                </a:cubicBezTo>
                <a:cubicBezTo>
                  <a:pt x="422276" y="196056"/>
                  <a:pt x="627063" y="832645"/>
                  <a:pt x="304800" y="1438276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132926" y="2009381"/>
            <a:ext cx="467544" cy="2293765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327026"/>
              <a:gd name="connsiteY0" fmla="*/ 1438276 h 1438276"/>
              <a:gd name="connsiteX1" fmla="*/ 304801 w 327026"/>
              <a:gd name="connsiteY1" fmla="*/ 0 h 1438276"/>
              <a:gd name="connsiteX2" fmla="*/ 304800 w 327026"/>
              <a:gd name="connsiteY2" fmla="*/ 1438276 h 1438276"/>
              <a:gd name="connsiteX0" fmla="*/ 304800 w 317501"/>
              <a:gd name="connsiteY0" fmla="*/ 1438276 h 1438276"/>
              <a:gd name="connsiteX1" fmla="*/ 304801 w 317501"/>
              <a:gd name="connsiteY1" fmla="*/ 0 h 1438276"/>
              <a:gd name="connsiteX2" fmla="*/ 304800 w 317501"/>
              <a:gd name="connsiteY2" fmla="*/ 143827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501" h="1438276">
                <a:moveTo>
                  <a:pt x="304800" y="1438276"/>
                </a:moveTo>
                <a:cubicBezTo>
                  <a:pt x="0" y="939801"/>
                  <a:pt x="152401" y="160338"/>
                  <a:pt x="304801" y="0"/>
                </a:cubicBezTo>
                <a:cubicBezTo>
                  <a:pt x="317501" y="539502"/>
                  <a:pt x="315119" y="636737"/>
                  <a:pt x="304800" y="1438276"/>
                </a:cubicBez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733800" y="1999097"/>
            <a:ext cx="767938" cy="2314332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627063"/>
              <a:gd name="connsiteY0" fmla="*/ 1425377 h 1425377"/>
              <a:gd name="connsiteX1" fmla="*/ 228601 w 627063"/>
              <a:gd name="connsiteY1" fmla="*/ 0 h 1425377"/>
              <a:gd name="connsiteX2" fmla="*/ 304800 w 627063"/>
              <a:gd name="connsiteY2" fmla="*/ 1425377 h 1425377"/>
              <a:gd name="connsiteX0" fmla="*/ 304800 w 555625"/>
              <a:gd name="connsiteY0" fmla="*/ 1656490 h 1669390"/>
              <a:gd name="connsiteX1" fmla="*/ 228601 w 555625"/>
              <a:gd name="connsiteY1" fmla="*/ 231113 h 1669390"/>
              <a:gd name="connsiteX2" fmla="*/ 542925 w 555625"/>
              <a:gd name="connsiteY2" fmla="*/ 237563 h 1669390"/>
              <a:gd name="connsiteX3" fmla="*/ 304800 w 555625"/>
              <a:gd name="connsiteY3" fmla="*/ 1656490 h 1669390"/>
              <a:gd name="connsiteX0" fmla="*/ 304800 w 555625"/>
              <a:gd name="connsiteY0" fmla="*/ 1650041 h 1662940"/>
              <a:gd name="connsiteX1" fmla="*/ 228601 w 555625"/>
              <a:gd name="connsiteY1" fmla="*/ 224664 h 1662940"/>
              <a:gd name="connsiteX2" fmla="*/ 542925 w 555625"/>
              <a:gd name="connsiteY2" fmla="*/ 231114 h 1662940"/>
              <a:gd name="connsiteX3" fmla="*/ 304800 w 555625"/>
              <a:gd name="connsiteY3" fmla="*/ 1650041 h 1662940"/>
              <a:gd name="connsiteX0" fmla="*/ 304800 w 555625"/>
              <a:gd name="connsiteY0" fmla="*/ 1433977 h 1446876"/>
              <a:gd name="connsiteX1" fmla="*/ 228601 w 555625"/>
              <a:gd name="connsiteY1" fmla="*/ 8600 h 1446876"/>
              <a:gd name="connsiteX2" fmla="*/ 542925 w 555625"/>
              <a:gd name="connsiteY2" fmla="*/ 15050 h 1446876"/>
              <a:gd name="connsiteX3" fmla="*/ 304800 w 555625"/>
              <a:gd name="connsiteY3" fmla="*/ 1433977 h 1446876"/>
              <a:gd name="connsiteX0" fmla="*/ 304800 w 555625"/>
              <a:gd name="connsiteY0" fmla="*/ 1425377 h 1438276"/>
              <a:gd name="connsiteX1" fmla="*/ 228601 w 555625"/>
              <a:gd name="connsiteY1" fmla="*/ 0 h 1438276"/>
              <a:gd name="connsiteX2" fmla="*/ 542925 w 555625"/>
              <a:gd name="connsiteY2" fmla="*/ 6450 h 1438276"/>
              <a:gd name="connsiteX3" fmla="*/ 304800 w 555625"/>
              <a:gd name="connsiteY3" fmla="*/ 1425377 h 1438276"/>
              <a:gd name="connsiteX0" fmla="*/ 304800 w 617538"/>
              <a:gd name="connsiteY0" fmla="*/ 1449564 h 1462463"/>
              <a:gd name="connsiteX1" fmla="*/ 290514 w 617538"/>
              <a:gd name="connsiteY1" fmla="*/ 0 h 1462463"/>
              <a:gd name="connsiteX2" fmla="*/ 604838 w 617538"/>
              <a:gd name="connsiteY2" fmla="*/ 6450 h 1462463"/>
              <a:gd name="connsiteX3" fmla="*/ 304800 w 617538"/>
              <a:gd name="connsiteY3" fmla="*/ 1449564 h 1462463"/>
              <a:gd name="connsiteX0" fmla="*/ 304800 w 615157"/>
              <a:gd name="connsiteY0" fmla="*/ 1449564 h 1663478"/>
              <a:gd name="connsiteX1" fmla="*/ 290514 w 615157"/>
              <a:gd name="connsiteY1" fmla="*/ 0 h 1663478"/>
              <a:gd name="connsiteX2" fmla="*/ 604838 w 615157"/>
              <a:gd name="connsiteY2" fmla="*/ 6450 h 1663478"/>
              <a:gd name="connsiteX3" fmla="*/ 561976 w 615157"/>
              <a:gd name="connsiteY3" fmla="*/ 1414088 h 1663478"/>
              <a:gd name="connsiteX4" fmla="*/ 304800 w 615157"/>
              <a:gd name="connsiteY4" fmla="*/ 1449564 h 1663478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436129"/>
              <a:gd name="connsiteX1" fmla="*/ 319089 w 645320"/>
              <a:gd name="connsiteY1" fmla="*/ 0 h 1436129"/>
              <a:gd name="connsiteX2" fmla="*/ 633413 w 645320"/>
              <a:gd name="connsiteY2" fmla="*/ 6450 h 1436129"/>
              <a:gd name="connsiteX3" fmla="*/ 590551 w 645320"/>
              <a:gd name="connsiteY3" fmla="*/ 1414088 h 1436129"/>
              <a:gd name="connsiteX4" fmla="*/ 304800 w 645320"/>
              <a:gd name="connsiteY4" fmla="*/ 1425379 h 1436129"/>
              <a:gd name="connsiteX0" fmla="*/ 304800 w 650082"/>
              <a:gd name="connsiteY0" fmla="*/ 1425379 h 1437739"/>
              <a:gd name="connsiteX1" fmla="*/ 319089 w 650082"/>
              <a:gd name="connsiteY1" fmla="*/ 0 h 1437739"/>
              <a:gd name="connsiteX2" fmla="*/ 633413 w 650082"/>
              <a:gd name="connsiteY2" fmla="*/ 6450 h 1437739"/>
              <a:gd name="connsiteX3" fmla="*/ 595313 w 650082"/>
              <a:gd name="connsiteY3" fmla="*/ 1428601 h 1437739"/>
              <a:gd name="connsiteX4" fmla="*/ 304800 w 650082"/>
              <a:gd name="connsiteY4" fmla="*/ 1425379 h 1437739"/>
              <a:gd name="connsiteX0" fmla="*/ 304800 w 654844"/>
              <a:gd name="connsiteY0" fmla="*/ 1425379 h 1436129"/>
              <a:gd name="connsiteX1" fmla="*/ 319089 w 654844"/>
              <a:gd name="connsiteY1" fmla="*/ 0 h 1436129"/>
              <a:gd name="connsiteX2" fmla="*/ 633413 w 654844"/>
              <a:gd name="connsiteY2" fmla="*/ 6450 h 1436129"/>
              <a:gd name="connsiteX3" fmla="*/ 600075 w 654844"/>
              <a:gd name="connsiteY3" fmla="*/ 1423764 h 1436129"/>
              <a:gd name="connsiteX4" fmla="*/ 304800 w 654844"/>
              <a:gd name="connsiteY4" fmla="*/ 1425379 h 1436129"/>
              <a:gd name="connsiteX0" fmla="*/ 304800 w 654844"/>
              <a:gd name="connsiteY0" fmla="*/ 1425379 h 1432902"/>
              <a:gd name="connsiteX1" fmla="*/ 319089 w 654844"/>
              <a:gd name="connsiteY1" fmla="*/ 0 h 1432902"/>
              <a:gd name="connsiteX2" fmla="*/ 633413 w 654844"/>
              <a:gd name="connsiteY2" fmla="*/ 6450 h 1432902"/>
              <a:gd name="connsiteX3" fmla="*/ 600075 w 654844"/>
              <a:gd name="connsiteY3" fmla="*/ 1423764 h 1432902"/>
              <a:gd name="connsiteX4" fmla="*/ 304800 w 654844"/>
              <a:gd name="connsiteY4" fmla="*/ 1425379 h 1432902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0 w 350044"/>
              <a:gd name="connsiteY0" fmla="*/ 1425379 h 1426455"/>
              <a:gd name="connsiteX1" fmla="*/ 14289 w 350044"/>
              <a:gd name="connsiteY1" fmla="*/ 0 h 1426455"/>
              <a:gd name="connsiteX2" fmla="*/ 328613 w 350044"/>
              <a:gd name="connsiteY2" fmla="*/ 6450 h 1426455"/>
              <a:gd name="connsiteX3" fmla="*/ 295275 w 350044"/>
              <a:gd name="connsiteY3" fmla="*/ 1423764 h 1426455"/>
              <a:gd name="connsiteX4" fmla="*/ 0 w 350044"/>
              <a:gd name="connsiteY4" fmla="*/ 1425379 h 1426455"/>
              <a:gd name="connsiteX0" fmla="*/ 0 w 338932"/>
              <a:gd name="connsiteY0" fmla="*/ 1425379 h 1426455"/>
              <a:gd name="connsiteX1" fmla="*/ 14289 w 338932"/>
              <a:gd name="connsiteY1" fmla="*/ 0 h 1426455"/>
              <a:gd name="connsiteX2" fmla="*/ 328613 w 338932"/>
              <a:gd name="connsiteY2" fmla="*/ 6450 h 1426455"/>
              <a:gd name="connsiteX3" fmla="*/ 295275 w 338932"/>
              <a:gd name="connsiteY3" fmla="*/ 1423764 h 1426455"/>
              <a:gd name="connsiteX4" fmla="*/ 0 w 338932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295275 w 328613"/>
              <a:gd name="connsiteY3" fmla="*/ 1423764 h 1426455"/>
              <a:gd name="connsiteX4" fmla="*/ 0 w 328613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319088 w 328613"/>
              <a:gd name="connsiteY3" fmla="*/ 1423764 h 1426455"/>
              <a:gd name="connsiteX4" fmla="*/ 0 w 328613"/>
              <a:gd name="connsiteY4" fmla="*/ 1425379 h 1426455"/>
              <a:gd name="connsiteX0" fmla="*/ 4761 w 314324"/>
              <a:gd name="connsiteY0" fmla="*/ 1420542 h 1423764"/>
              <a:gd name="connsiteX1" fmla="*/ 0 w 314324"/>
              <a:gd name="connsiteY1" fmla="*/ 0 h 1423764"/>
              <a:gd name="connsiteX2" fmla="*/ 314324 w 314324"/>
              <a:gd name="connsiteY2" fmla="*/ 6450 h 1423764"/>
              <a:gd name="connsiteX3" fmla="*/ 304799 w 314324"/>
              <a:gd name="connsiteY3" fmla="*/ 1423764 h 1423764"/>
              <a:gd name="connsiteX4" fmla="*/ 4761 w 314324"/>
              <a:gd name="connsiteY4" fmla="*/ 1420542 h 1423764"/>
              <a:gd name="connsiteX0" fmla="*/ 0 w 366713"/>
              <a:gd name="connsiteY0" fmla="*/ 1420542 h 1423764"/>
              <a:gd name="connsiteX1" fmla="*/ 52389 w 366713"/>
              <a:gd name="connsiteY1" fmla="*/ 0 h 1423764"/>
              <a:gd name="connsiteX2" fmla="*/ 366713 w 366713"/>
              <a:gd name="connsiteY2" fmla="*/ 6450 h 1423764"/>
              <a:gd name="connsiteX3" fmla="*/ 357188 w 366713"/>
              <a:gd name="connsiteY3" fmla="*/ 1423764 h 1423764"/>
              <a:gd name="connsiteX4" fmla="*/ 0 w 366713"/>
              <a:gd name="connsiteY4" fmla="*/ 1420542 h 1423764"/>
              <a:gd name="connsiteX0" fmla="*/ 0 w 395288"/>
              <a:gd name="connsiteY0" fmla="*/ 1420542 h 1423764"/>
              <a:gd name="connsiteX1" fmla="*/ 52389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395288"/>
              <a:gd name="connsiteY0" fmla="*/ 1420542 h 1423764"/>
              <a:gd name="connsiteX1" fmla="*/ 9527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414338"/>
              <a:gd name="connsiteY0" fmla="*/ 1420542 h 1423764"/>
              <a:gd name="connsiteX1" fmla="*/ 9527 w 414338"/>
              <a:gd name="connsiteY1" fmla="*/ 0 h 1423764"/>
              <a:gd name="connsiteX2" fmla="*/ 414338 w 414338"/>
              <a:gd name="connsiteY2" fmla="*/ 6450 h 1423764"/>
              <a:gd name="connsiteX3" fmla="*/ 395288 w 414338"/>
              <a:gd name="connsiteY3" fmla="*/ 1423764 h 1423764"/>
              <a:gd name="connsiteX4" fmla="*/ 0 w 414338"/>
              <a:gd name="connsiteY4" fmla="*/ 1420542 h 1423764"/>
              <a:gd name="connsiteX0" fmla="*/ 0 w 419100"/>
              <a:gd name="connsiteY0" fmla="*/ 1420542 h 1423764"/>
              <a:gd name="connsiteX1" fmla="*/ 9527 w 419100"/>
              <a:gd name="connsiteY1" fmla="*/ 0 h 1423764"/>
              <a:gd name="connsiteX2" fmla="*/ 414338 w 419100"/>
              <a:gd name="connsiteY2" fmla="*/ 6450 h 1423764"/>
              <a:gd name="connsiteX3" fmla="*/ 419100 w 419100"/>
              <a:gd name="connsiteY3" fmla="*/ 1423764 h 1423764"/>
              <a:gd name="connsiteX4" fmla="*/ 0 w 419100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2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81013"/>
              <a:gd name="connsiteY0" fmla="*/ 1420542 h 1423764"/>
              <a:gd name="connsiteX1" fmla="*/ 28577 w 481013"/>
              <a:gd name="connsiteY1" fmla="*/ 0 h 1423764"/>
              <a:gd name="connsiteX2" fmla="*/ 476251 w 481013"/>
              <a:gd name="connsiteY2" fmla="*/ 6450 h 1423764"/>
              <a:gd name="connsiteX3" fmla="*/ 481013 w 481013"/>
              <a:gd name="connsiteY3" fmla="*/ 1423764 h 1423764"/>
              <a:gd name="connsiteX4" fmla="*/ 0 w 4810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476251 w 519113"/>
              <a:gd name="connsiteY2" fmla="*/ 6450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11211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6447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94" h="1421160">
                <a:moveTo>
                  <a:pt x="0" y="1420542"/>
                </a:moveTo>
                <a:cubicBezTo>
                  <a:pt x="238127" y="989190"/>
                  <a:pt x="233366" y="495944"/>
                  <a:pt x="28577" y="0"/>
                </a:cubicBezTo>
                <a:lnTo>
                  <a:pt x="514351" y="6447"/>
                </a:lnTo>
                <a:cubicBezTo>
                  <a:pt x="277020" y="416988"/>
                  <a:pt x="342902" y="1067378"/>
                  <a:pt x="521494" y="1421160"/>
                </a:cubicBezTo>
                <a:lnTo>
                  <a:pt x="0" y="1420542"/>
                </a:lnTo>
                <a:close/>
              </a:path>
            </a:pathLst>
          </a:custGeom>
          <a:gradFill flip="none" rotWithShape="1">
            <a:gsLst>
              <a:gs pos="0">
                <a:srgbClr val="00B0F0"/>
              </a:gs>
              <a:gs pos="100000">
                <a:schemeClr val="bg1"/>
              </a:gs>
            </a:gsLst>
            <a:lin ang="0" scaled="1"/>
            <a:tileRect/>
          </a:gradFill>
          <a:ln w="1905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02425" y="1656675"/>
            <a:ext cx="1443024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Converging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62800" y="1661735"/>
            <a:ext cx="1250663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Diverging</a:t>
            </a:r>
          </a:p>
        </p:txBody>
      </p:sp>
      <p:grpSp>
        <p:nvGrpSpPr>
          <p:cNvPr id="14" name="Group 16"/>
          <p:cNvGrpSpPr/>
          <p:nvPr/>
        </p:nvGrpSpPr>
        <p:grpSpPr>
          <a:xfrm>
            <a:off x="1164766" y="1977409"/>
            <a:ext cx="1280160" cy="2057400"/>
            <a:chOff x="5181600" y="3352800"/>
            <a:chExt cx="1524000" cy="2514600"/>
          </a:xfrm>
        </p:grpSpPr>
        <p:sp>
          <p:nvSpPr>
            <p:cNvPr id="15" name="Block Arc 14"/>
            <p:cNvSpPr/>
            <p:nvPr/>
          </p:nvSpPr>
          <p:spPr>
            <a:xfrm rot="16200000">
              <a:off x="4914900" y="4076700"/>
              <a:ext cx="2514600" cy="1066800"/>
            </a:xfrm>
            <a:prstGeom prst="blockArc">
              <a:avLst>
                <a:gd name="adj1" fmla="val 11484505"/>
                <a:gd name="adj2" fmla="val 20892596"/>
                <a:gd name="adj3" fmla="val 0"/>
              </a:avLst>
            </a:prstGeom>
            <a:solidFill>
              <a:srgbClr val="00B0F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5400000" flipH="1">
              <a:off x="4457700" y="4076700"/>
              <a:ext cx="2514600" cy="1066800"/>
            </a:xfrm>
            <a:prstGeom prst="blockArc">
              <a:avLst>
                <a:gd name="adj1" fmla="val 11484505"/>
                <a:gd name="adj2" fmla="val 20892596"/>
                <a:gd name="adj3" fmla="val 0"/>
              </a:avLst>
            </a:prstGeom>
            <a:solidFill>
              <a:srgbClr val="00B0F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26268" y="2434610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8" name="Straight Connector 17"/>
          <p:cNvCxnSpPr/>
          <p:nvPr/>
        </p:nvCxnSpPr>
        <p:spPr>
          <a:xfrm>
            <a:off x="126268" y="3577610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9" name="Straight Connector 18"/>
          <p:cNvCxnSpPr/>
          <p:nvPr/>
        </p:nvCxnSpPr>
        <p:spPr>
          <a:xfrm>
            <a:off x="126268" y="2982127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>
            <a:off x="949228" y="2434610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21" name="Straight Arrow Connector 20"/>
          <p:cNvCxnSpPr/>
          <p:nvPr/>
        </p:nvCxnSpPr>
        <p:spPr>
          <a:xfrm>
            <a:off x="949228" y="2981730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22" name="Straight Arrow Connector 21"/>
          <p:cNvCxnSpPr/>
          <p:nvPr/>
        </p:nvCxnSpPr>
        <p:spPr>
          <a:xfrm>
            <a:off x="949228" y="3581774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745633" y="3932521"/>
            <a:ext cx="438150" cy="302352"/>
          </a:xfrm>
          <a:prstGeom prst="flowChartAlternateProcess">
            <a:avLst/>
          </a:prstGeom>
          <a:solidFill>
            <a:srgbClr val="00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b="1" kern="0" dirty="0" smtClean="0">
              <a:solidFill>
                <a:prstClr val="black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788154" y="2982127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25" name="Straight Connector 24"/>
          <p:cNvCxnSpPr/>
          <p:nvPr/>
        </p:nvCxnSpPr>
        <p:spPr>
          <a:xfrm>
            <a:off x="1790878" y="2436019"/>
            <a:ext cx="1611990" cy="1141590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 flipV="1">
            <a:off x="1793259" y="2358411"/>
            <a:ext cx="1609615" cy="1222989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grpSp>
        <p:nvGrpSpPr>
          <p:cNvPr id="27" name="Group 19"/>
          <p:cNvGrpSpPr/>
          <p:nvPr/>
        </p:nvGrpSpPr>
        <p:grpSpPr>
          <a:xfrm>
            <a:off x="6688900" y="1930237"/>
            <a:ext cx="1600200" cy="2180772"/>
            <a:chOff x="4495800" y="3810000"/>
            <a:chExt cx="1600200" cy="2133600"/>
          </a:xfrm>
        </p:grpSpPr>
        <p:grpSp>
          <p:nvGrpSpPr>
            <p:cNvPr id="28" name="Group 17"/>
            <p:cNvGrpSpPr/>
            <p:nvPr/>
          </p:nvGrpSpPr>
          <p:grpSpPr>
            <a:xfrm>
              <a:off x="4495802" y="3810000"/>
              <a:ext cx="1600201" cy="2133600"/>
              <a:chOff x="3733800" y="914400"/>
              <a:chExt cx="2438400" cy="2514600"/>
            </a:xfrm>
          </p:grpSpPr>
          <p:sp>
            <p:nvSpPr>
              <p:cNvPr id="30" name="Block Arc 29"/>
              <p:cNvSpPr/>
              <p:nvPr/>
            </p:nvSpPr>
            <p:spPr>
              <a:xfrm rot="16200000">
                <a:off x="4381500" y="1638300"/>
                <a:ext cx="2514600" cy="1066800"/>
              </a:xfrm>
              <a:prstGeom prst="blockArc">
                <a:avLst>
                  <a:gd name="adj1" fmla="val 11484505"/>
                  <a:gd name="adj2" fmla="val 20892596"/>
                  <a:gd name="adj3" fmla="val 0"/>
                </a:avLst>
              </a:prstGeom>
              <a:solidFill>
                <a:srgbClr val="00B0F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5400000" flipH="1">
                <a:off x="3009900" y="1638300"/>
                <a:ext cx="2514600" cy="1066800"/>
              </a:xfrm>
              <a:prstGeom prst="blockArc">
                <a:avLst>
                  <a:gd name="adj1" fmla="val 11484505"/>
                  <a:gd name="adj2" fmla="val 20892596"/>
                  <a:gd name="adj3" fmla="val 0"/>
                </a:avLst>
              </a:prstGeom>
              <a:solidFill>
                <a:srgbClr val="00B0F0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rot="10800000" flipH="1">
                <a:off x="4525739" y="1098727"/>
                <a:ext cx="849957" cy="1588"/>
              </a:xfrm>
              <a:prstGeom prst="line">
                <a:avLst/>
              </a:prstGeom>
              <a:noFill/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</p:grpSp>
        <p:cxnSp>
          <p:nvCxnSpPr>
            <p:cNvPr id="29" name="Straight Connector 28"/>
            <p:cNvCxnSpPr/>
            <p:nvPr/>
          </p:nvCxnSpPr>
          <p:spPr>
            <a:xfrm rot="10800000" flipH="1">
              <a:off x="5022304" y="5789852"/>
              <a:ext cx="548640" cy="1347"/>
            </a:xfrm>
            <a:prstGeom prst="line">
              <a:avLst/>
            </a:prstGeom>
            <a:noFill/>
            <a:ln w="25400" cap="flat" cmpd="sng" algn="ctr">
              <a:solidFill>
                <a:srgbClr val="FFC000"/>
              </a:solidFill>
              <a:prstDash val="solid"/>
            </a:ln>
            <a:effectLst/>
          </p:spPr>
        </p:cxnSp>
      </p:grpSp>
      <p:cxnSp>
        <p:nvCxnSpPr>
          <p:cNvPr id="33" name="Straight Connector 32"/>
          <p:cNvCxnSpPr/>
          <p:nvPr/>
        </p:nvCxnSpPr>
        <p:spPr>
          <a:xfrm>
            <a:off x="5807158" y="2434610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34" name="Straight Connector 33"/>
          <p:cNvCxnSpPr/>
          <p:nvPr/>
        </p:nvCxnSpPr>
        <p:spPr>
          <a:xfrm>
            <a:off x="5807158" y="3577610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35" name="Straight Connector 34"/>
          <p:cNvCxnSpPr/>
          <p:nvPr/>
        </p:nvCxnSpPr>
        <p:spPr>
          <a:xfrm>
            <a:off x="5807158" y="2983159"/>
            <a:ext cx="167640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6630118" y="2434610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37" name="Straight Arrow Connector 36"/>
          <p:cNvCxnSpPr/>
          <p:nvPr/>
        </p:nvCxnSpPr>
        <p:spPr>
          <a:xfrm>
            <a:off x="6630118" y="2981969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>
            <a:off x="6630118" y="3581774"/>
            <a:ext cx="9144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39" name="Straight Connector 38"/>
          <p:cNvCxnSpPr/>
          <p:nvPr/>
        </p:nvCxnSpPr>
        <p:spPr>
          <a:xfrm>
            <a:off x="7468318" y="2983159"/>
            <a:ext cx="128016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 flipV="1">
            <a:off x="7468318" y="1866900"/>
            <a:ext cx="1197250" cy="567710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41" name="Straight Connector 40"/>
          <p:cNvCxnSpPr/>
          <p:nvPr/>
        </p:nvCxnSpPr>
        <p:spPr>
          <a:xfrm>
            <a:off x="7469387" y="3576638"/>
            <a:ext cx="1050131" cy="538162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1233694" y="38824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67780" y="388657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vex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8334" y="42261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curve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27768" y="4245260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outwards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92224" y="428298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curve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51903" y="4282982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inwards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447978" y="1363980"/>
            <a:ext cx="6476644" cy="536575"/>
            <a:chOff x="1847850" y="438180"/>
            <a:chExt cx="6476644" cy="536575"/>
          </a:xfrm>
        </p:grpSpPr>
        <p:pic>
          <p:nvPicPr>
            <p:cNvPr id="49" name="Picture 48" descr="C:\Users\MT-Educare\Pictures\Picture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/>
            <a:stretch/>
          </p:blipFill>
          <p:spPr bwMode="auto">
            <a:xfrm>
              <a:off x="7486472" y="438180"/>
              <a:ext cx="838022" cy="53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C:\Users\MT-Educare\Pictures\Picture1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5"/>
            <a:stretch/>
          </p:blipFill>
          <p:spPr bwMode="auto">
            <a:xfrm flipH="1">
              <a:off x="1847850" y="438180"/>
              <a:ext cx="838022" cy="53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50" descr="C:\Users\MT-Educare\Pictures\Pictur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/>
          <a:stretch/>
        </p:blipFill>
        <p:spPr bwMode="auto">
          <a:xfrm>
            <a:off x="2184578" y="4061841"/>
            <a:ext cx="520346" cy="4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MT-Educare\Pictures\Pictur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/>
          <a:stretch/>
        </p:blipFill>
        <p:spPr bwMode="auto">
          <a:xfrm flipH="1">
            <a:off x="793934" y="4061841"/>
            <a:ext cx="520345" cy="4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857328" y="3969035"/>
            <a:ext cx="438150" cy="274865"/>
          </a:xfrm>
          <a:prstGeom prst="flowChartAlternateProcess">
            <a:avLst/>
          </a:prstGeom>
          <a:solidFill>
            <a:srgbClr val="FF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b="1" kern="0" dirty="0" smtClean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95483" y="3969035"/>
            <a:ext cx="516015" cy="274865"/>
          </a:xfrm>
          <a:prstGeom prst="flowChartAlternateProcess">
            <a:avLst/>
          </a:prstGeom>
          <a:solidFill>
            <a:srgbClr val="0000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2000" b="1" kern="0" dirty="0" smtClean="0">
              <a:solidFill>
                <a:prstClr val="black"/>
              </a:solidFill>
            </a:endParaRPr>
          </a:p>
        </p:txBody>
      </p:sp>
      <p:pic>
        <p:nvPicPr>
          <p:cNvPr id="55" name="Picture 54" descr="C:\Users\MT-Educare\Pictures\Pictur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/>
          <a:stretch/>
        </p:blipFill>
        <p:spPr bwMode="auto">
          <a:xfrm>
            <a:off x="7805492" y="4091490"/>
            <a:ext cx="520346" cy="4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MT-Educare\Pictures\Pictur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/>
          <a:stretch/>
        </p:blipFill>
        <p:spPr bwMode="auto">
          <a:xfrm flipH="1">
            <a:off x="6343779" y="4091490"/>
            <a:ext cx="520345" cy="4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6783774" y="391356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Con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14385" y="391356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cave</a:t>
            </a:r>
          </a:p>
        </p:txBody>
      </p:sp>
      <p:sp>
        <p:nvSpPr>
          <p:cNvPr id="2" name="Rectangle 1"/>
          <p:cNvSpPr/>
          <p:nvPr/>
        </p:nvSpPr>
        <p:spPr>
          <a:xfrm>
            <a:off x="-304800" y="205216"/>
            <a:ext cx="2810603" cy="17034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04800" y="814387"/>
            <a:ext cx="2810603" cy="17034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70187" y="2514084"/>
            <a:ext cx="1292341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Real focus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29200" y="2514084"/>
            <a:ext cx="1547218" cy="369332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Virtual focus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314481" y="2443164"/>
            <a:ext cx="1147762" cy="542924"/>
          </a:xfrm>
          <a:prstGeom prst="line">
            <a:avLst/>
          </a:prstGeom>
          <a:ln w="25400">
            <a:solidFill>
              <a:srgbClr val="FF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309718" y="2990850"/>
            <a:ext cx="1152525" cy="585788"/>
          </a:xfrm>
          <a:prstGeom prst="line">
            <a:avLst/>
          </a:prstGeom>
          <a:ln w="25400">
            <a:solidFill>
              <a:srgbClr val="FF00FF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Connector 68"/>
          <p:cNvSpPr/>
          <p:nvPr/>
        </p:nvSpPr>
        <p:spPr>
          <a:xfrm>
            <a:off x="6271618" y="2946858"/>
            <a:ext cx="73781" cy="73781"/>
          </a:xfrm>
          <a:prstGeom prst="flowChartConnector">
            <a:avLst/>
          </a:prstGeom>
          <a:solidFill>
            <a:srgbClr val="FF00FF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316" y="116739"/>
            <a:ext cx="16225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ln w="12700" cap="rnd">
                  <a:noFill/>
                  <a:round/>
                </a:ln>
                <a:solidFill>
                  <a:schemeClr val="bg1"/>
                </a:solidFill>
                <a:effectLst>
                  <a:outerShdw blurRad="50800" dist="76200" dir="4800000" algn="tl">
                    <a:srgbClr val="000000">
                      <a:alpha val="64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LENS</a:t>
            </a:r>
            <a:endParaRPr lang="en-US" sz="4800" dirty="0">
              <a:ln w="12700" cap="rnd">
                <a:noFill/>
                <a:round/>
              </a:ln>
              <a:solidFill>
                <a:schemeClr val="bg1"/>
              </a:solidFill>
              <a:effectLst>
                <a:outerShdw blurRad="50800" dist="76200" dir="4800000" algn="tl">
                  <a:srgbClr val="000000">
                    <a:alpha val="64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04800" y="2647950"/>
            <a:ext cx="2340592" cy="2340592"/>
            <a:chOff x="699868" y="2338128"/>
            <a:chExt cx="2340592" cy="2340592"/>
          </a:xfrm>
        </p:grpSpPr>
        <p:pic>
          <p:nvPicPr>
            <p:cNvPr id="72" name="Picture 71" descr="C:\Users\200313\Desktop\PNGPIX-COM-Earth-Planet-Globe-World-Transparent-PNG-Image-1-500x5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3" t="6400" r="5671" b="6400"/>
            <a:stretch/>
          </p:blipFill>
          <p:spPr bwMode="auto">
            <a:xfrm>
              <a:off x="857249" y="2505075"/>
              <a:ext cx="2012951" cy="201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Donut 72"/>
            <p:cNvSpPr/>
            <p:nvPr/>
          </p:nvSpPr>
          <p:spPr>
            <a:xfrm>
              <a:off x="699868" y="2338128"/>
              <a:ext cx="2340592" cy="2340592"/>
            </a:xfrm>
            <a:prstGeom prst="donut">
              <a:avLst>
                <a:gd name="adj" fmla="val 10313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  <a:alpha val="26000"/>
                  </a:schemeClr>
                </a:gs>
                <a:gs pos="50000">
                  <a:schemeClr val="accent1">
                    <a:tint val="44500"/>
                    <a:satMod val="160000"/>
                    <a:alpha val="52000"/>
                  </a:schemeClr>
                </a:gs>
                <a:gs pos="100000">
                  <a:schemeClr val="accent1">
                    <a:tint val="23500"/>
                    <a:satMod val="160000"/>
                    <a:alpha val="4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4" name="Picture 2" descr="C:\Users\200313\Desktop\pool-water - cop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28950"/>
            <a:ext cx="4406760" cy="157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"/>
                            </p:stCondLst>
                            <p:childTnLst>
                              <p:par>
                                <p:cTn id="2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500"/>
                            </p:stCondLst>
                            <p:childTnLst>
                              <p:par>
                                <p:cTn id="2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000"/>
                            </p:stCondLst>
                            <p:childTnLst>
                              <p:par>
                                <p:cTn id="2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"/>
                            </p:stCondLst>
                            <p:childTnLst>
                              <p:par>
                                <p:cTn id="2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0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53" presetClass="entr" presetSubtype="16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1500"/>
                            </p:stCondLst>
                            <p:childTnLst>
                              <p:par>
                                <p:cTn id="2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000"/>
                            </p:stCondLst>
                            <p:childTnLst>
                              <p:par>
                                <p:cTn id="2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23" grpId="0" animBg="1"/>
      <p:bldP spid="42" grpId="0"/>
      <p:bldP spid="43" grpId="0"/>
      <p:bldP spid="44" grpId="0"/>
      <p:bldP spid="45" grpId="0"/>
      <p:bldP spid="46" grpId="0"/>
      <p:bldP spid="47" grpId="0"/>
      <p:bldP spid="53" grpId="0" animBg="1"/>
      <p:bldP spid="54" grpId="0" animBg="1"/>
      <p:bldP spid="57" grpId="0"/>
      <p:bldP spid="58" grpId="0"/>
      <p:bldP spid="63" grpId="0"/>
      <p:bldP spid="64" grpId="0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 descr="D:\d drive\MJ WORK\Pooja mam (physics)\CBSE (VII)\MOTION AND TIME\grunge-backgrounds-wallpaper-2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8933" y="128885"/>
            <a:ext cx="69461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Distinguish between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Convex </a:t>
            </a:r>
            <a:r>
              <a:rPr lang="en-US" sz="2400" b="1" dirty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US" sz="2400" b="1" dirty="0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</a:t>
            </a:r>
            <a:endParaRPr lang="en-US" sz="2400" b="1" dirty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16627" y="599689"/>
            <a:ext cx="147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Convex</a:t>
            </a:r>
            <a:endParaRPr lang="en-US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11144" y="1081469"/>
            <a:ext cx="1889256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82550" y="59968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</a:t>
            </a:r>
            <a:endParaRPr lang="en-US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48400" y="1088910"/>
            <a:ext cx="1889256" cy="44179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5900" y="1211773"/>
            <a:ext cx="307432" cy="250157"/>
            <a:chOff x="1673768" y="2419350"/>
            <a:chExt cx="307432" cy="250157"/>
          </a:xfrm>
        </p:grpSpPr>
        <p:sp>
          <p:nvSpPr>
            <p:cNvPr id="18" name="Rectangle 17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33401" y="1136796"/>
            <a:ext cx="34282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 lens which has two spherical surfaces curved outwards is called 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convex lens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 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330579" y="1211773"/>
            <a:ext cx="307432" cy="250157"/>
            <a:chOff x="1673768" y="2419350"/>
            <a:chExt cx="307432" cy="250157"/>
          </a:xfrm>
        </p:grpSpPr>
        <p:sp>
          <p:nvSpPr>
            <p:cNvPr id="22" name="Rectangle 21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636695" y="1136796"/>
            <a:ext cx="3262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 lens which has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two spherical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surfaces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curved inwards is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called 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concave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lens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24116" y="2262103"/>
            <a:ext cx="307432" cy="250157"/>
            <a:chOff x="1673768" y="2419350"/>
            <a:chExt cx="307432" cy="250157"/>
          </a:xfrm>
        </p:grpSpPr>
        <p:sp>
          <p:nvSpPr>
            <p:cNvPr id="27" name="Rectangle 26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541617" y="2187126"/>
            <a:ext cx="2899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is a converging lens.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338795" y="2262103"/>
            <a:ext cx="307432" cy="250157"/>
            <a:chOff x="1673768" y="2419350"/>
            <a:chExt cx="307432" cy="250157"/>
          </a:xfrm>
        </p:grpSpPr>
        <p:sp>
          <p:nvSpPr>
            <p:cNvPr id="31" name="Rectangle 30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644911" y="2187126"/>
            <a:ext cx="326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is a diverging lens.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32332" y="2866261"/>
            <a:ext cx="307432" cy="250157"/>
            <a:chOff x="1673768" y="2419350"/>
            <a:chExt cx="307432" cy="250157"/>
          </a:xfrm>
        </p:grpSpPr>
        <p:sp>
          <p:nvSpPr>
            <p:cNvPr id="35" name="Rectangle 34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549834" y="2791284"/>
            <a:ext cx="28911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forms a real focus.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347011" y="2866261"/>
            <a:ext cx="307432" cy="250157"/>
            <a:chOff x="1673768" y="2419350"/>
            <a:chExt cx="307432" cy="250157"/>
          </a:xfrm>
        </p:grpSpPr>
        <p:sp>
          <p:nvSpPr>
            <p:cNvPr id="39" name="Rectangle 38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5653127" y="2791284"/>
            <a:ext cx="3262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forms a virtual focus.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30227" y="3484927"/>
            <a:ext cx="307432" cy="250157"/>
            <a:chOff x="1673768" y="2419350"/>
            <a:chExt cx="307432" cy="250157"/>
          </a:xfrm>
        </p:grpSpPr>
        <p:sp>
          <p:nvSpPr>
            <p:cNvPr id="50" name="Rectangle 49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47729" y="3409950"/>
            <a:ext cx="28932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is thick in the </a:t>
            </a:r>
            <a:r>
              <a:rPr lang="en-US" sz="20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and thin at the edges.</a:t>
            </a:r>
            <a:endParaRPr lang="en-US" sz="2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344906" y="3484927"/>
            <a:ext cx="307432" cy="250157"/>
            <a:chOff x="1673768" y="2419350"/>
            <a:chExt cx="307432" cy="250157"/>
          </a:xfrm>
        </p:grpSpPr>
        <p:sp>
          <p:nvSpPr>
            <p:cNvPr id="54" name="Rectangle 53"/>
            <p:cNvSpPr/>
            <p:nvPr/>
          </p:nvSpPr>
          <p:spPr>
            <a:xfrm>
              <a:off x="1673768" y="2473993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762155" y="2419350"/>
              <a:ext cx="219045" cy="195514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5651022" y="3409950"/>
            <a:ext cx="3262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It is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thin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in the </a:t>
            </a:r>
            <a:r>
              <a:rPr lang="en-US" sz="200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and </a:t>
            </a:r>
            <a:r>
              <a:rPr lang="en-US" sz="2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thick </a:t>
            </a:r>
            <a:r>
              <a:rPr 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at the edges.</a:t>
            </a:r>
          </a:p>
        </p:txBody>
      </p:sp>
      <p:sp>
        <p:nvSpPr>
          <p:cNvPr id="65" name="Freeform 64"/>
          <p:cNvSpPr/>
          <p:nvPr/>
        </p:nvSpPr>
        <p:spPr>
          <a:xfrm>
            <a:off x="1658339" y="1221665"/>
            <a:ext cx="925286" cy="1821532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63" h="1438276">
                <a:moveTo>
                  <a:pt x="304800" y="1438276"/>
                </a:moveTo>
                <a:cubicBezTo>
                  <a:pt x="0" y="939801"/>
                  <a:pt x="152401" y="160338"/>
                  <a:pt x="304801" y="0"/>
                </a:cubicBezTo>
                <a:cubicBezTo>
                  <a:pt x="422276" y="196056"/>
                  <a:pt x="627063" y="832645"/>
                  <a:pt x="304800" y="143827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6588319" y="1229594"/>
            <a:ext cx="803081" cy="1742695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627063"/>
              <a:gd name="connsiteY0" fmla="*/ 1425377 h 1425377"/>
              <a:gd name="connsiteX1" fmla="*/ 228601 w 627063"/>
              <a:gd name="connsiteY1" fmla="*/ 0 h 1425377"/>
              <a:gd name="connsiteX2" fmla="*/ 304800 w 627063"/>
              <a:gd name="connsiteY2" fmla="*/ 1425377 h 1425377"/>
              <a:gd name="connsiteX0" fmla="*/ 304800 w 555625"/>
              <a:gd name="connsiteY0" fmla="*/ 1656490 h 1669390"/>
              <a:gd name="connsiteX1" fmla="*/ 228601 w 555625"/>
              <a:gd name="connsiteY1" fmla="*/ 231113 h 1669390"/>
              <a:gd name="connsiteX2" fmla="*/ 542925 w 555625"/>
              <a:gd name="connsiteY2" fmla="*/ 237563 h 1669390"/>
              <a:gd name="connsiteX3" fmla="*/ 304800 w 555625"/>
              <a:gd name="connsiteY3" fmla="*/ 1656490 h 1669390"/>
              <a:gd name="connsiteX0" fmla="*/ 304800 w 555625"/>
              <a:gd name="connsiteY0" fmla="*/ 1650041 h 1662940"/>
              <a:gd name="connsiteX1" fmla="*/ 228601 w 555625"/>
              <a:gd name="connsiteY1" fmla="*/ 224664 h 1662940"/>
              <a:gd name="connsiteX2" fmla="*/ 542925 w 555625"/>
              <a:gd name="connsiteY2" fmla="*/ 231114 h 1662940"/>
              <a:gd name="connsiteX3" fmla="*/ 304800 w 555625"/>
              <a:gd name="connsiteY3" fmla="*/ 1650041 h 1662940"/>
              <a:gd name="connsiteX0" fmla="*/ 304800 w 555625"/>
              <a:gd name="connsiteY0" fmla="*/ 1433977 h 1446876"/>
              <a:gd name="connsiteX1" fmla="*/ 228601 w 555625"/>
              <a:gd name="connsiteY1" fmla="*/ 8600 h 1446876"/>
              <a:gd name="connsiteX2" fmla="*/ 542925 w 555625"/>
              <a:gd name="connsiteY2" fmla="*/ 15050 h 1446876"/>
              <a:gd name="connsiteX3" fmla="*/ 304800 w 555625"/>
              <a:gd name="connsiteY3" fmla="*/ 1433977 h 1446876"/>
              <a:gd name="connsiteX0" fmla="*/ 304800 w 555625"/>
              <a:gd name="connsiteY0" fmla="*/ 1425377 h 1438276"/>
              <a:gd name="connsiteX1" fmla="*/ 228601 w 555625"/>
              <a:gd name="connsiteY1" fmla="*/ 0 h 1438276"/>
              <a:gd name="connsiteX2" fmla="*/ 542925 w 555625"/>
              <a:gd name="connsiteY2" fmla="*/ 6450 h 1438276"/>
              <a:gd name="connsiteX3" fmla="*/ 304800 w 555625"/>
              <a:gd name="connsiteY3" fmla="*/ 1425377 h 1438276"/>
              <a:gd name="connsiteX0" fmla="*/ 304800 w 617538"/>
              <a:gd name="connsiteY0" fmla="*/ 1449564 h 1462463"/>
              <a:gd name="connsiteX1" fmla="*/ 290514 w 617538"/>
              <a:gd name="connsiteY1" fmla="*/ 0 h 1462463"/>
              <a:gd name="connsiteX2" fmla="*/ 604838 w 617538"/>
              <a:gd name="connsiteY2" fmla="*/ 6450 h 1462463"/>
              <a:gd name="connsiteX3" fmla="*/ 304800 w 617538"/>
              <a:gd name="connsiteY3" fmla="*/ 1449564 h 1462463"/>
              <a:gd name="connsiteX0" fmla="*/ 304800 w 615157"/>
              <a:gd name="connsiteY0" fmla="*/ 1449564 h 1663478"/>
              <a:gd name="connsiteX1" fmla="*/ 290514 w 615157"/>
              <a:gd name="connsiteY1" fmla="*/ 0 h 1663478"/>
              <a:gd name="connsiteX2" fmla="*/ 604838 w 615157"/>
              <a:gd name="connsiteY2" fmla="*/ 6450 h 1663478"/>
              <a:gd name="connsiteX3" fmla="*/ 561976 w 615157"/>
              <a:gd name="connsiteY3" fmla="*/ 1414088 h 1663478"/>
              <a:gd name="connsiteX4" fmla="*/ 304800 w 615157"/>
              <a:gd name="connsiteY4" fmla="*/ 1449564 h 1663478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436129"/>
              <a:gd name="connsiteX1" fmla="*/ 319089 w 645320"/>
              <a:gd name="connsiteY1" fmla="*/ 0 h 1436129"/>
              <a:gd name="connsiteX2" fmla="*/ 633413 w 645320"/>
              <a:gd name="connsiteY2" fmla="*/ 6450 h 1436129"/>
              <a:gd name="connsiteX3" fmla="*/ 590551 w 645320"/>
              <a:gd name="connsiteY3" fmla="*/ 1414088 h 1436129"/>
              <a:gd name="connsiteX4" fmla="*/ 304800 w 645320"/>
              <a:gd name="connsiteY4" fmla="*/ 1425379 h 1436129"/>
              <a:gd name="connsiteX0" fmla="*/ 304800 w 650082"/>
              <a:gd name="connsiteY0" fmla="*/ 1425379 h 1437739"/>
              <a:gd name="connsiteX1" fmla="*/ 319089 w 650082"/>
              <a:gd name="connsiteY1" fmla="*/ 0 h 1437739"/>
              <a:gd name="connsiteX2" fmla="*/ 633413 w 650082"/>
              <a:gd name="connsiteY2" fmla="*/ 6450 h 1437739"/>
              <a:gd name="connsiteX3" fmla="*/ 595313 w 650082"/>
              <a:gd name="connsiteY3" fmla="*/ 1428601 h 1437739"/>
              <a:gd name="connsiteX4" fmla="*/ 304800 w 650082"/>
              <a:gd name="connsiteY4" fmla="*/ 1425379 h 1437739"/>
              <a:gd name="connsiteX0" fmla="*/ 304800 w 654844"/>
              <a:gd name="connsiteY0" fmla="*/ 1425379 h 1436129"/>
              <a:gd name="connsiteX1" fmla="*/ 319089 w 654844"/>
              <a:gd name="connsiteY1" fmla="*/ 0 h 1436129"/>
              <a:gd name="connsiteX2" fmla="*/ 633413 w 654844"/>
              <a:gd name="connsiteY2" fmla="*/ 6450 h 1436129"/>
              <a:gd name="connsiteX3" fmla="*/ 600075 w 654844"/>
              <a:gd name="connsiteY3" fmla="*/ 1423764 h 1436129"/>
              <a:gd name="connsiteX4" fmla="*/ 304800 w 654844"/>
              <a:gd name="connsiteY4" fmla="*/ 1425379 h 1436129"/>
              <a:gd name="connsiteX0" fmla="*/ 304800 w 654844"/>
              <a:gd name="connsiteY0" fmla="*/ 1425379 h 1432902"/>
              <a:gd name="connsiteX1" fmla="*/ 319089 w 654844"/>
              <a:gd name="connsiteY1" fmla="*/ 0 h 1432902"/>
              <a:gd name="connsiteX2" fmla="*/ 633413 w 654844"/>
              <a:gd name="connsiteY2" fmla="*/ 6450 h 1432902"/>
              <a:gd name="connsiteX3" fmla="*/ 600075 w 654844"/>
              <a:gd name="connsiteY3" fmla="*/ 1423764 h 1432902"/>
              <a:gd name="connsiteX4" fmla="*/ 304800 w 654844"/>
              <a:gd name="connsiteY4" fmla="*/ 1425379 h 1432902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0 w 350044"/>
              <a:gd name="connsiteY0" fmla="*/ 1425379 h 1426455"/>
              <a:gd name="connsiteX1" fmla="*/ 14289 w 350044"/>
              <a:gd name="connsiteY1" fmla="*/ 0 h 1426455"/>
              <a:gd name="connsiteX2" fmla="*/ 328613 w 350044"/>
              <a:gd name="connsiteY2" fmla="*/ 6450 h 1426455"/>
              <a:gd name="connsiteX3" fmla="*/ 295275 w 350044"/>
              <a:gd name="connsiteY3" fmla="*/ 1423764 h 1426455"/>
              <a:gd name="connsiteX4" fmla="*/ 0 w 350044"/>
              <a:gd name="connsiteY4" fmla="*/ 1425379 h 1426455"/>
              <a:gd name="connsiteX0" fmla="*/ 0 w 338932"/>
              <a:gd name="connsiteY0" fmla="*/ 1425379 h 1426455"/>
              <a:gd name="connsiteX1" fmla="*/ 14289 w 338932"/>
              <a:gd name="connsiteY1" fmla="*/ 0 h 1426455"/>
              <a:gd name="connsiteX2" fmla="*/ 328613 w 338932"/>
              <a:gd name="connsiteY2" fmla="*/ 6450 h 1426455"/>
              <a:gd name="connsiteX3" fmla="*/ 295275 w 338932"/>
              <a:gd name="connsiteY3" fmla="*/ 1423764 h 1426455"/>
              <a:gd name="connsiteX4" fmla="*/ 0 w 338932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295275 w 328613"/>
              <a:gd name="connsiteY3" fmla="*/ 1423764 h 1426455"/>
              <a:gd name="connsiteX4" fmla="*/ 0 w 328613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319088 w 328613"/>
              <a:gd name="connsiteY3" fmla="*/ 1423764 h 1426455"/>
              <a:gd name="connsiteX4" fmla="*/ 0 w 328613"/>
              <a:gd name="connsiteY4" fmla="*/ 1425379 h 1426455"/>
              <a:gd name="connsiteX0" fmla="*/ 4761 w 314324"/>
              <a:gd name="connsiteY0" fmla="*/ 1420542 h 1423764"/>
              <a:gd name="connsiteX1" fmla="*/ 0 w 314324"/>
              <a:gd name="connsiteY1" fmla="*/ 0 h 1423764"/>
              <a:gd name="connsiteX2" fmla="*/ 314324 w 314324"/>
              <a:gd name="connsiteY2" fmla="*/ 6450 h 1423764"/>
              <a:gd name="connsiteX3" fmla="*/ 304799 w 314324"/>
              <a:gd name="connsiteY3" fmla="*/ 1423764 h 1423764"/>
              <a:gd name="connsiteX4" fmla="*/ 4761 w 314324"/>
              <a:gd name="connsiteY4" fmla="*/ 1420542 h 1423764"/>
              <a:gd name="connsiteX0" fmla="*/ 0 w 366713"/>
              <a:gd name="connsiteY0" fmla="*/ 1420542 h 1423764"/>
              <a:gd name="connsiteX1" fmla="*/ 52389 w 366713"/>
              <a:gd name="connsiteY1" fmla="*/ 0 h 1423764"/>
              <a:gd name="connsiteX2" fmla="*/ 366713 w 366713"/>
              <a:gd name="connsiteY2" fmla="*/ 6450 h 1423764"/>
              <a:gd name="connsiteX3" fmla="*/ 357188 w 366713"/>
              <a:gd name="connsiteY3" fmla="*/ 1423764 h 1423764"/>
              <a:gd name="connsiteX4" fmla="*/ 0 w 366713"/>
              <a:gd name="connsiteY4" fmla="*/ 1420542 h 1423764"/>
              <a:gd name="connsiteX0" fmla="*/ 0 w 395288"/>
              <a:gd name="connsiteY0" fmla="*/ 1420542 h 1423764"/>
              <a:gd name="connsiteX1" fmla="*/ 52389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395288"/>
              <a:gd name="connsiteY0" fmla="*/ 1420542 h 1423764"/>
              <a:gd name="connsiteX1" fmla="*/ 9527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414338"/>
              <a:gd name="connsiteY0" fmla="*/ 1420542 h 1423764"/>
              <a:gd name="connsiteX1" fmla="*/ 9527 w 414338"/>
              <a:gd name="connsiteY1" fmla="*/ 0 h 1423764"/>
              <a:gd name="connsiteX2" fmla="*/ 414338 w 414338"/>
              <a:gd name="connsiteY2" fmla="*/ 6450 h 1423764"/>
              <a:gd name="connsiteX3" fmla="*/ 395288 w 414338"/>
              <a:gd name="connsiteY3" fmla="*/ 1423764 h 1423764"/>
              <a:gd name="connsiteX4" fmla="*/ 0 w 414338"/>
              <a:gd name="connsiteY4" fmla="*/ 1420542 h 1423764"/>
              <a:gd name="connsiteX0" fmla="*/ 0 w 419100"/>
              <a:gd name="connsiteY0" fmla="*/ 1420542 h 1423764"/>
              <a:gd name="connsiteX1" fmla="*/ 9527 w 419100"/>
              <a:gd name="connsiteY1" fmla="*/ 0 h 1423764"/>
              <a:gd name="connsiteX2" fmla="*/ 414338 w 419100"/>
              <a:gd name="connsiteY2" fmla="*/ 6450 h 1423764"/>
              <a:gd name="connsiteX3" fmla="*/ 419100 w 419100"/>
              <a:gd name="connsiteY3" fmla="*/ 1423764 h 1423764"/>
              <a:gd name="connsiteX4" fmla="*/ 0 w 419100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2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81013"/>
              <a:gd name="connsiteY0" fmla="*/ 1420542 h 1423764"/>
              <a:gd name="connsiteX1" fmla="*/ 28577 w 481013"/>
              <a:gd name="connsiteY1" fmla="*/ 0 h 1423764"/>
              <a:gd name="connsiteX2" fmla="*/ 476251 w 481013"/>
              <a:gd name="connsiteY2" fmla="*/ 6450 h 1423764"/>
              <a:gd name="connsiteX3" fmla="*/ 481013 w 481013"/>
              <a:gd name="connsiteY3" fmla="*/ 1423764 h 1423764"/>
              <a:gd name="connsiteX4" fmla="*/ 0 w 4810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476251 w 519113"/>
              <a:gd name="connsiteY2" fmla="*/ 6450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11211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6447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94" h="1421160">
                <a:moveTo>
                  <a:pt x="0" y="1420542"/>
                </a:moveTo>
                <a:cubicBezTo>
                  <a:pt x="238127" y="989190"/>
                  <a:pt x="233366" y="495944"/>
                  <a:pt x="28577" y="0"/>
                </a:cubicBezTo>
                <a:lnTo>
                  <a:pt x="514351" y="6447"/>
                </a:lnTo>
                <a:cubicBezTo>
                  <a:pt x="277020" y="416988"/>
                  <a:pt x="342902" y="1067378"/>
                  <a:pt x="521494" y="1421160"/>
                </a:cubicBezTo>
                <a:lnTo>
                  <a:pt x="0" y="14205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1066800" y="2372192"/>
            <a:ext cx="925286" cy="1821532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63" h="1438276">
                <a:moveTo>
                  <a:pt x="304800" y="1438276"/>
                </a:moveTo>
                <a:cubicBezTo>
                  <a:pt x="0" y="939801"/>
                  <a:pt x="152401" y="160338"/>
                  <a:pt x="304801" y="0"/>
                </a:cubicBezTo>
                <a:cubicBezTo>
                  <a:pt x="422276" y="196056"/>
                  <a:pt x="627063" y="832645"/>
                  <a:pt x="304800" y="143827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6583263" y="2411611"/>
            <a:ext cx="803081" cy="1742695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627063"/>
              <a:gd name="connsiteY0" fmla="*/ 1425377 h 1425377"/>
              <a:gd name="connsiteX1" fmla="*/ 228601 w 627063"/>
              <a:gd name="connsiteY1" fmla="*/ 0 h 1425377"/>
              <a:gd name="connsiteX2" fmla="*/ 304800 w 627063"/>
              <a:gd name="connsiteY2" fmla="*/ 1425377 h 1425377"/>
              <a:gd name="connsiteX0" fmla="*/ 304800 w 555625"/>
              <a:gd name="connsiteY0" fmla="*/ 1656490 h 1669390"/>
              <a:gd name="connsiteX1" fmla="*/ 228601 w 555625"/>
              <a:gd name="connsiteY1" fmla="*/ 231113 h 1669390"/>
              <a:gd name="connsiteX2" fmla="*/ 542925 w 555625"/>
              <a:gd name="connsiteY2" fmla="*/ 237563 h 1669390"/>
              <a:gd name="connsiteX3" fmla="*/ 304800 w 555625"/>
              <a:gd name="connsiteY3" fmla="*/ 1656490 h 1669390"/>
              <a:gd name="connsiteX0" fmla="*/ 304800 w 555625"/>
              <a:gd name="connsiteY0" fmla="*/ 1650041 h 1662940"/>
              <a:gd name="connsiteX1" fmla="*/ 228601 w 555625"/>
              <a:gd name="connsiteY1" fmla="*/ 224664 h 1662940"/>
              <a:gd name="connsiteX2" fmla="*/ 542925 w 555625"/>
              <a:gd name="connsiteY2" fmla="*/ 231114 h 1662940"/>
              <a:gd name="connsiteX3" fmla="*/ 304800 w 555625"/>
              <a:gd name="connsiteY3" fmla="*/ 1650041 h 1662940"/>
              <a:gd name="connsiteX0" fmla="*/ 304800 w 555625"/>
              <a:gd name="connsiteY0" fmla="*/ 1433977 h 1446876"/>
              <a:gd name="connsiteX1" fmla="*/ 228601 w 555625"/>
              <a:gd name="connsiteY1" fmla="*/ 8600 h 1446876"/>
              <a:gd name="connsiteX2" fmla="*/ 542925 w 555625"/>
              <a:gd name="connsiteY2" fmla="*/ 15050 h 1446876"/>
              <a:gd name="connsiteX3" fmla="*/ 304800 w 555625"/>
              <a:gd name="connsiteY3" fmla="*/ 1433977 h 1446876"/>
              <a:gd name="connsiteX0" fmla="*/ 304800 w 555625"/>
              <a:gd name="connsiteY0" fmla="*/ 1425377 h 1438276"/>
              <a:gd name="connsiteX1" fmla="*/ 228601 w 555625"/>
              <a:gd name="connsiteY1" fmla="*/ 0 h 1438276"/>
              <a:gd name="connsiteX2" fmla="*/ 542925 w 555625"/>
              <a:gd name="connsiteY2" fmla="*/ 6450 h 1438276"/>
              <a:gd name="connsiteX3" fmla="*/ 304800 w 555625"/>
              <a:gd name="connsiteY3" fmla="*/ 1425377 h 1438276"/>
              <a:gd name="connsiteX0" fmla="*/ 304800 w 617538"/>
              <a:gd name="connsiteY0" fmla="*/ 1449564 h 1462463"/>
              <a:gd name="connsiteX1" fmla="*/ 290514 w 617538"/>
              <a:gd name="connsiteY1" fmla="*/ 0 h 1462463"/>
              <a:gd name="connsiteX2" fmla="*/ 604838 w 617538"/>
              <a:gd name="connsiteY2" fmla="*/ 6450 h 1462463"/>
              <a:gd name="connsiteX3" fmla="*/ 304800 w 617538"/>
              <a:gd name="connsiteY3" fmla="*/ 1449564 h 1462463"/>
              <a:gd name="connsiteX0" fmla="*/ 304800 w 615157"/>
              <a:gd name="connsiteY0" fmla="*/ 1449564 h 1663478"/>
              <a:gd name="connsiteX1" fmla="*/ 290514 w 615157"/>
              <a:gd name="connsiteY1" fmla="*/ 0 h 1663478"/>
              <a:gd name="connsiteX2" fmla="*/ 604838 w 615157"/>
              <a:gd name="connsiteY2" fmla="*/ 6450 h 1663478"/>
              <a:gd name="connsiteX3" fmla="*/ 561976 w 615157"/>
              <a:gd name="connsiteY3" fmla="*/ 1414088 h 1663478"/>
              <a:gd name="connsiteX4" fmla="*/ 304800 w 615157"/>
              <a:gd name="connsiteY4" fmla="*/ 1449564 h 1663478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436129"/>
              <a:gd name="connsiteX1" fmla="*/ 319089 w 645320"/>
              <a:gd name="connsiteY1" fmla="*/ 0 h 1436129"/>
              <a:gd name="connsiteX2" fmla="*/ 633413 w 645320"/>
              <a:gd name="connsiteY2" fmla="*/ 6450 h 1436129"/>
              <a:gd name="connsiteX3" fmla="*/ 590551 w 645320"/>
              <a:gd name="connsiteY3" fmla="*/ 1414088 h 1436129"/>
              <a:gd name="connsiteX4" fmla="*/ 304800 w 645320"/>
              <a:gd name="connsiteY4" fmla="*/ 1425379 h 1436129"/>
              <a:gd name="connsiteX0" fmla="*/ 304800 w 650082"/>
              <a:gd name="connsiteY0" fmla="*/ 1425379 h 1437739"/>
              <a:gd name="connsiteX1" fmla="*/ 319089 w 650082"/>
              <a:gd name="connsiteY1" fmla="*/ 0 h 1437739"/>
              <a:gd name="connsiteX2" fmla="*/ 633413 w 650082"/>
              <a:gd name="connsiteY2" fmla="*/ 6450 h 1437739"/>
              <a:gd name="connsiteX3" fmla="*/ 595313 w 650082"/>
              <a:gd name="connsiteY3" fmla="*/ 1428601 h 1437739"/>
              <a:gd name="connsiteX4" fmla="*/ 304800 w 650082"/>
              <a:gd name="connsiteY4" fmla="*/ 1425379 h 1437739"/>
              <a:gd name="connsiteX0" fmla="*/ 304800 w 654844"/>
              <a:gd name="connsiteY0" fmla="*/ 1425379 h 1436129"/>
              <a:gd name="connsiteX1" fmla="*/ 319089 w 654844"/>
              <a:gd name="connsiteY1" fmla="*/ 0 h 1436129"/>
              <a:gd name="connsiteX2" fmla="*/ 633413 w 654844"/>
              <a:gd name="connsiteY2" fmla="*/ 6450 h 1436129"/>
              <a:gd name="connsiteX3" fmla="*/ 600075 w 654844"/>
              <a:gd name="connsiteY3" fmla="*/ 1423764 h 1436129"/>
              <a:gd name="connsiteX4" fmla="*/ 304800 w 654844"/>
              <a:gd name="connsiteY4" fmla="*/ 1425379 h 1436129"/>
              <a:gd name="connsiteX0" fmla="*/ 304800 w 654844"/>
              <a:gd name="connsiteY0" fmla="*/ 1425379 h 1432902"/>
              <a:gd name="connsiteX1" fmla="*/ 319089 w 654844"/>
              <a:gd name="connsiteY1" fmla="*/ 0 h 1432902"/>
              <a:gd name="connsiteX2" fmla="*/ 633413 w 654844"/>
              <a:gd name="connsiteY2" fmla="*/ 6450 h 1432902"/>
              <a:gd name="connsiteX3" fmla="*/ 600075 w 654844"/>
              <a:gd name="connsiteY3" fmla="*/ 1423764 h 1432902"/>
              <a:gd name="connsiteX4" fmla="*/ 304800 w 654844"/>
              <a:gd name="connsiteY4" fmla="*/ 1425379 h 1432902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0 w 350044"/>
              <a:gd name="connsiteY0" fmla="*/ 1425379 h 1426455"/>
              <a:gd name="connsiteX1" fmla="*/ 14289 w 350044"/>
              <a:gd name="connsiteY1" fmla="*/ 0 h 1426455"/>
              <a:gd name="connsiteX2" fmla="*/ 328613 w 350044"/>
              <a:gd name="connsiteY2" fmla="*/ 6450 h 1426455"/>
              <a:gd name="connsiteX3" fmla="*/ 295275 w 350044"/>
              <a:gd name="connsiteY3" fmla="*/ 1423764 h 1426455"/>
              <a:gd name="connsiteX4" fmla="*/ 0 w 350044"/>
              <a:gd name="connsiteY4" fmla="*/ 1425379 h 1426455"/>
              <a:gd name="connsiteX0" fmla="*/ 0 w 338932"/>
              <a:gd name="connsiteY0" fmla="*/ 1425379 h 1426455"/>
              <a:gd name="connsiteX1" fmla="*/ 14289 w 338932"/>
              <a:gd name="connsiteY1" fmla="*/ 0 h 1426455"/>
              <a:gd name="connsiteX2" fmla="*/ 328613 w 338932"/>
              <a:gd name="connsiteY2" fmla="*/ 6450 h 1426455"/>
              <a:gd name="connsiteX3" fmla="*/ 295275 w 338932"/>
              <a:gd name="connsiteY3" fmla="*/ 1423764 h 1426455"/>
              <a:gd name="connsiteX4" fmla="*/ 0 w 338932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295275 w 328613"/>
              <a:gd name="connsiteY3" fmla="*/ 1423764 h 1426455"/>
              <a:gd name="connsiteX4" fmla="*/ 0 w 328613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319088 w 328613"/>
              <a:gd name="connsiteY3" fmla="*/ 1423764 h 1426455"/>
              <a:gd name="connsiteX4" fmla="*/ 0 w 328613"/>
              <a:gd name="connsiteY4" fmla="*/ 1425379 h 1426455"/>
              <a:gd name="connsiteX0" fmla="*/ 4761 w 314324"/>
              <a:gd name="connsiteY0" fmla="*/ 1420542 h 1423764"/>
              <a:gd name="connsiteX1" fmla="*/ 0 w 314324"/>
              <a:gd name="connsiteY1" fmla="*/ 0 h 1423764"/>
              <a:gd name="connsiteX2" fmla="*/ 314324 w 314324"/>
              <a:gd name="connsiteY2" fmla="*/ 6450 h 1423764"/>
              <a:gd name="connsiteX3" fmla="*/ 304799 w 314324"/>
              <a:gd name="connsiteY3" fmla="*/ 1423764 h 1423764"/>
              <a:gd name="connsiteX4" fmla="*/ 4761 w 314324"/>
              <a:gd name="connsiteY4" fmla="*/ 1420542 h 1423764"/>
              <a:gd name="connsiteX0" fmla="*/ 0 w 366713"/>
              <a:gd name="connsiteY0" fmla="*/ 1420542 h 1423764"/>
              <a:gd name="connsiteX1" fmla="*/ 52389 w 366713"/>
              <a:gd name="connsiteY1" fmla="*/ 0 h 1423764"/>
              <a:gd name="connsiteX2" fmla="*/ 366713 w 366713"/>
              <a:gd name="connsiteY2" fmla="*/ 6450 h 1423764"/>
              <a:gd name="connsiteX3" fmla="*/ 357188 w 366713"/>
              <a:gd name="connsiteY3" fmla="*/ 1423764 h 1423764"/>
              <a:gd name="connsiteX4" fmla="*/ 0 w 366713"/>
              <a:gd name="connsiteY4" fmla="*/ 1420542 h 1423764"/>
              <a:gd name="connsiteX0" fmla="*/ 0 w 395288"/>
              <a:gd name="connsiteY0" fmla="*/ 1420542 h 1423764"/>
              <a:gd name="connsiteX1" fmla="*/ 52389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395288"/>
              <a:gd name="connsiteY0" fmla="*/ 1420542 h 1423764"/>
              <a:gd name="connsiteX1" fmla="*/ 9527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414338"/>
              <a:gd name="connsiteY0" fmla="*/ 1420542 h 1423764"/>
              <a:gd name="connsiteX1" fmla="*/ 9527 w 414338"/>
              <a:gd name="connsiteY1" fmla="*/ 0 h 1423764"/>
              <a:gd name="connsiteX2" fmla="*/ 414338 w 414338"/>
              <a:gd name="connsiteY2" fmla="*/ 6450 h 1423764"/>
              <a:gd name="connsiteX3" fmla="*/ 395288 w 414338"/>
              <a:gd name="connsiteY3" fmla="*/ 1423764 h 1423764"/>
              <a:gd name="connsiteX4" fmla="*/ 0 w 414338"/>
              <a:gd name="connsiteY4" fmla="*/ 1420542 h 1423764"/>
              <a:gd name="connsiteX0" fmla="*/ 0 w 419100"/>
              <a:gd name="connsiteY0" fmla="*/ 1420542 h 1423764"/>
              <a:gd name="connsiteX1" fmla="*/ 9527 w 419100"/>
              <a:gd name="connsiteY1" fmla="*/ 0 h 1423764"/>
              <a:gd name="connsiteX2" fmla="*/ 414338 w 419100"/>
              <a:gd name="connsiteY2" fmla="*/ 6450 h 1423764"/>
              <a:gd name="connsiteX3" fmla="*/ 419100 w 419100"/>
              <a:gd name="connsiteY3" fmla="*/ 1423764 h 1423764"/>
              <a:gd name="connsiteX4" fmla="*/ 0 w 419100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2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81013"/>
              <a:gd name="connsiteY0" fmla="*/ 1420542 h 1423764"/>
              <a:gd name="connsiteX1" fmla="*/ 28577 w 481013"/>
              <a:gd name="connsiteY1" fmla="*/ 0 h 1423764"/>
              <a:gd name="connsiteX2" fmla="*/ 476251 w 481013"/>
              <a:gd name="connsiteY2" fmla="*/ 6450 h 1423764"/>
              <a:gd name="connsiteX3" fmla="*/ 481013 w 481013"/>
              <a:gd name="connsiteY3" fmla="*/ 1423764 h 1423764"/>
              <a:gd name="connsiteX4" fmla="*/ 0 w 4810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476251 w 519113"/>
              <a:gd name="connsiteY2" fmla="*/ 6450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11211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6447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494" h="1421160">
                <a:moveTo>
                  <a:pt x="0" y="1420542"/>
                </a:moveTo>
                <a:cubicBezTo>
                  <a:pt x="238127" y="989190"/>
                  <a:pt x="233366" y="495944"/>
                  <a:pt x="28577" y="0"/>
                </a:cubicBezTo>
                <a:lnTo>
                  <a:pt x="514351" y="6447"/>
                </a:lnTo>
                <a:cubicBezTo>
                  <a:pt x="277020" y="416988"/>
                  <a:pt x="342902" y="1067378"/>
                  <a:pt x="521494" y="1421160"/>
                </a:cubicBezTo>
                <a:lnTo>
                  <a:pt x="0" y="1420542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rtlCol="0" anchor="ctr"/>
          <a:lstStyle/>
          <a:p>
            <a:pPr algn="ctr"/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8956" y="-8470122"/>
            <a:ext cx="3382908" cy="1828800"/>
            <a:chOff x="5867400" y="5391150"/>
            <a:chExt cx="3382908" cy="1828800"/>
          </a:xfrm>
        </p:grpSpPr>
        <p:sp>
          <p:nvSpPr>
            <p:cNvPr id="72" name="Block Arc 71"/>
            <p:cNvSpPr/>
            <p:nvPr/>
          </p:nvSpPr>
          <p:spPr>
            <a:xfrm rot="5400000" flipH="1">
              <a:off x="5903562" y="5354988"/>
              <a:ext cx="1828800" cy="1901124"/>
            </a:xfrm>
            <a:prstGeom prst="blockArc">
              <a:avLst>
                <a:gd name="adj1" fmla="val 13968176"/>
                <a:gd name="adj2" fmla="val 18449563"/>
                <a:gd name="adj3" fmla="val 261"/>
              </a:avLst>
            </a:prstGeom>
            <a:solidFill>
              <a:srgbClr val="92D050"/>
            </a:solidFill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73" name="Block Arc 72"/>
            <p:cNvSpPr/>
            <p:nvPr/>
          </p:nvSpPr>
          <p:spPr>
            <a:xfrm rot="16200000">
              <a:off x="7385346" y="5354988"/>
              <a:ext cx="1828800" cy="1901124"/>
            </a:xfrm>
            <a:prstGeom prst="blockArc">
              <a:avLst>
                <a:gd name="adj1" fmla="val 13968176"/>
                <a:gd name="adj2" fmla="val 18449563"/>
                <a:gd name="adj3" fmla="val 261"/>
              </a:avLst>
            </a:prstGeom>
            <a:solidFill>
              <a:srgbClr val="92D050"/>
            </a:solidFill>
            <a:ln w="127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6208312" y="6305550"/>
              <a:ext cx="2660073" cy="1588"/>
            </a:xfrm>
            <a:prstGeom prst="straightConnector1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headEnd type="none" w="lg" len="lg"/>
              <a:tailEnd type="none" w="lg" len="lg"/>
            </a:ln>
            <a:effectLst/>
          </p:spPr>
        </p:cxnSp>
        <p:sp>
          <p:nvSpPr>
            <p:cNvPr id="75" name="TextBox 74"/>
            <p:cNvSpPr txBox="1"/>
            <p:nvPr/>
          </p:nvSpPr>
          <p:spPr>
            <a:xfrm>
              <a:off x="7400562" y="6273995"/>
              <a:ext cx="3225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O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grpSp>
          <p:nvGrpSpPr>
            <p:cNvPr id="76" name="Group 59"/>
            <p:cNvGrpSpPr/>
            <p:nvPr/>
          </p:nvGrpSpPr>
          <p:grpSpPr>
            <a:xfrm>
              <a:off x="6408628" y="6099322"/>
              <a:ext cx="2308280" cy="609600"/>
              <a:chOff x="6065520" y="4572000"/>
              <a:chExt cx="2308280" cy="60960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grpSp>
          <p:nvGrpSpPr>
            <p:cNvPr id="77" name="Group 60"/>
            <p:cNvGrpSpPr/>
            <p:nvPr/>
          </p:nvGrpSpPr>
          <p:grpSpPr>
            <a:xfrm flipV="1">
              <a:off x="6404528" y="5900702"/>
              <a:ext cx="2308280" cy="609600"/>
              <a:chOff x="6065520" y="4572000"/>
              <a:chExt cx="2308280" cy="60960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7230800" y="4572000"/>
                <a:ext cx="1143000" cy="60960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cxnSp>
          <p:nvCxnSpPr>
            <p:cNvPr id="78" name="Straight Arrow Connector 77"/>
            <p:cNvCxnSpPr/>
            <p:nvPr/>
          </p:nvCxnSpPr>
          <p:spPr>
            <a:xfrm>
              <a:off x="6406308" y="6305867"/>
              <a:ext cx="228600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  <p:grpSp>
          <p:nvGrpSpPr>
            <p:cNvPr id="79" name="Group 45"/>
            <p:cNvGrpSpPr/>
            <p:nvPr/>
          </p:nvGrpSpPr>
          <p:grpSpPr>
            <a:xfrm>
              <a:off x="6412108" y="5913762"/>
              <a:ext cx="2003740" cy="866900"/>
              <a:chOff x="6065520" y="4567540"/>
              <a:chExt cx="2003740" cy="86690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85" name="Straight Connector 84"/>
              <p:cNvCxnSpPr/>
              <p:nvPr/>
            </p:nvCxnSpPr>
            <p:spPr>
              <a:xfrm rot="16200000" flipH="1">
                <a:off x="7214350" y="4579530"/>
                <a:ext cx="866900" cy="84292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grpSp>
          <p:nvGrpSpPr>
            <p:cNvPr id="80" name="Group 50"/>
            <p:cNvGrpSpPr/>
            <p:nvPr/>
          </p:nvGrpSpPr>
          <p:grpSpPr>
            <a:xfrm flipV="1">
              <a:off x="6395708" y="5837222"/>
              <a:ext cx="2008200" cy="866900"/>
              <a:chOff x="6065520" y="4572000"/>
              <a:chExt cx="2008200" cy="86690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6065520" y="4572000"/>
                <a:ext cx="1170432" cy="1588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7218810" y="4583990"/>
                <a:ext cx="866900" cy="842920"/>
              </a:xfrm>
              <a:prstGeom prst="lin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  <a:tailEnd type="stealth" w="lg" len="lg"/>
              </a:ln>
              <a:effectLst/>
            </p:spPr>
          </p:cxnSp>
        </p:grpSp>
        <p:sp>
          <p:nvSpPr>
            <p:cNvPr id="81" name="Flowchart: Connector 80"/>
            <p:cNvSpPr/>
            <p:nvPr/>
          </p:nvSpPr>
          <p:spPr>
            <a:xfrm>
              <a:off x="7519488" y="6263944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90" name="Flowchart: Connector 89"/>
            <p:cNvSpPr/>
            <p:nvPr/>
          </p:nvSpPr>
          <p:spPr>
            <a:xfrm>
              <a:off x="7912067" y="6267652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827713" y="6273995"/>
              <a:ext cx="263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153582" y="6870625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CONVEX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95444" y="-9686336"/>
            <a:ext cx="6781800" cy="4114801"/>
            <a:chOff x="4220028" y="6581772"/>
            <a:chExt cx="6781800" cy="4114801"/>
          </a:xfrm>
        </p:grpSpPr>
        <p:grpSp>
          <p:nvGrpSpPr>
            <p:cNvPr id="97" name="Group 96"/>
            <p:cNvGrpSpPr/>
            <p:nvPr/>
          </p:nvGrpSpPr>
          <p:grpSpPr>
            <a:xfrm>
              <a:off x="4220028" y="6581772"/>
              <a:ext cx="6781800" cy="4114801"/>
              <a:chOff x="959533" y="588962"/>
              <a:chExt cx="6781800" cy="4114801"/>
            </a:xfrm>
          </p:grpSpPr>
          <p:sp>
            <p:nvSpPr>
              <p:cNvPr id="98" name="Block Arc 97"/>
              <p:cNvSpPr/>
              <p:nvPr/>
            </p:nvSpPr>
            <p:spPr>
              <a:xfrm rot="5400000" flipH="1">
                <a:off x="550812" y="997684"/>
                <a:ext cx="4114800" cy="3297358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92D05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9" name="Block Arc 98"/>
              <p:cNvSpPr/>
              <p:nvPr/>
            </p:nvSpPr>
            <p:spPr>
              <a:xfrm rot="16200000">
                <a:off x="4035255" y="997684"/>
                <a:ext cx="4114800" cy="3297356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92D05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00" name="Straight Connector 99"/>
              <p:cNvCxnSpPr>
                <a:stCxn id="98" idx="1"/>
                <a:endCxn id="99" idx="1"/>
              </p:cNvCxnSpPr>
              <p:nvPr/>
            </p:nvCxnSpPr>
            <p:spPr>
              <a:xfrm rot="5400000" flipH="1" flipV="1">
                <a:off x="4350434" y="1230416"/>
                <a:ext cx="1" cy="68233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 flipH="1" flipV="1">
                <a:off x="4353109" y="3371997"/>
                <a:ext cx="1" cy="68233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O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endParaRPr>
              </a:p>
            </p:txBody>
          </p:sp>
          <p:grpSp>
            <p:nvGrpSpPr>
              <p:cNvPr id="104" name="Group 53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oup 59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116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89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 flipV="1">
                  <a:off x="6923921" y="2868095"/>
                  <a:ext cx="1727089" cy="866681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6932587" y="3598345"/>
                  <a:ext cx="1775573" cy="434909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Flowchart: Connector 106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7162800" y="9722048"/>
              <a:ext cx="942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CONCAVE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98" y="2472298"/>
            <a:ext cx="2511202" cy="210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44361"/>
            <a:ext cx="26638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9" y="3333750"/>
            <a:ext cx="26638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9991754" y="-9689745"/>
            <a:ext cx="6781800" cy="4114801"/>
            <a:chOff x="9829800" y="-6546060"/>
            <a:chExt cx="6781800" cy="4114801"/>
          </a:xfrm>
        </p:grpSpPr>
        <p:grpSp>
          <p:nvGrpSpPr>
            <p:cNvPr id="143" name="Group 142"/>
            <p:cNvGrpSpPr/>
            <p:nvPr/>
          </p:nvGrpSpPr>
          <p:grpSpPr>
            <a:xfrm>
              <a:off x="9829800" y="-6546060"/>
              <a:ext cx="6781800" cy="4114801"/>
              <a:chOff x="959533" y="588962"/>
              <a:chExt cx="6781800" cy="4114801"/>
            </a:xfrm>
          </p:grpSpPr>
          <p:sp>
            <p:nvSpPr>
              <p:cNvPr id="145" name="Block Arc 144"/>
              <p:cNvSpPr/>
              <p:nvPr/>
            </p:nvSpPr>
            <p:spPr>
              <a:xfrm rot="5400000" flipH="1">
                <a:off x="550812" y="997684"/>
                <a:ext cx="4114800" cy="3297358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92D05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46" name="Block Arc 145"/>
              <p:cNvSpPr/>
              <p:nvPr/>
            </p:nvSpPr>
            <p:spPr>
              <a:xfrm rot="16200000">
                <a:off x="4035255" y="997684"/>
                <a:ext cx="4114800" cy="3297356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92D05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47" name="Straight Connector 146"/>
              <p:cNvCxnSpPr>
                <a:stCxn id="145" idx="1"/>
                <a:endCxn id="146" idx="1"/>
              </p:cNvCxnSpPr>
              <p:nvPr/>
            </p:nvCxnSpPr>
            <p:spPr>
              <a:xfrm rot="5400000" flipH="1" flipV="1">
                <a:off x="4350434" y="1230416"/>
                <a:ext cx="1" cy="68233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rot="5400000" flipH="1" flipV="1">
                <a:off x="4353109" y="3371997"/>
                <a:ext cx="1" cy="68233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>
                <a:off x="2638437" y="2650885"/>
                <a:ext cx="3655096" cy="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headEnd type="non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TextBox 149"/>
              <p:cNvSpPr txBox="1"/>
              <p:nvPr/>
            </p:nvSpPr>
            <p:spPr>
              <a:xfrm>
                <a:off x="4189863" y="2645221"/>
                <a:ext cx="322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w Cen MT" panose="020B0602020104020603" pitchFamily="34" charset="0"/>
                  </a:rPr>
                  <a:t>O</a:t>
                </a:r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endParaRPr>
              </a:p>
            </p:txBody>
          </p:sp>
          <p:grpSp>
            <p:nvGrpSpPr>
              <p:cNvPr id="151" name="Group 53"/>
              <p:cNvGrpSpPr/>
              <p:nvPr/>
            </p:nvGrpSpPr>
            <p:grpSpPr>
              <a:xfrm>
                <a:off x="2714637" y="2033855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165" name="Straight Connector 164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4768604" y="18988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59"/>
              <p:cNvGrpSpPr/>
              <p:nvPr/>
            </p:nvGrpSpPr>
            <p:grpSpPr>
              <a:xfrm>
                <a:off x="3511133" y="2032661"/>
                <a:ext cx="91440" cy="1219200"/>
                <a:chOff x="5562600" y="986140"/>
                <a:chExt cx="91440" cy="1219200"/>
              </a:xfrm>
            </p:grpSpPr>
            <p:cxnSp>
              <p:nvCxnSpPr>
                <p:cNvPr id="160" name="Straight Arrow Connector 159"/>
                <p:cNvCxnSpPr/>
                <p:nvPr/>
              </p:nvCxnSpPr>
              <p:spPr>
                <a:xfrm>
                  <a:off x="5562600" y="986140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/>
                <p:cNvCxnSpPr/>
                <p:nvPr/>
              </p:nvCxnSpPr>
              <p:spPr>
                <a:xfrm>
                  <a:off x="5562600" y="12893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/>
                <p:cNvCxnSpPr/>
                <p:nvPr/>
              </p:nvCxnSpPr>
              <p:spPr>
                <a:xfrm>
                  <a:off x="5562600" y="15941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>
                  <a:off x="5562600" y="18989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>
                  <a:off x="5562600" y="2203752"/>
                  <a:ext cx="91440" cy="1588"/>
                </a:xfrm>
                <a:prstGeom prst="straightConnector1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89"/>
              <p:cNvGrpSpPr/>
              <p:nvPr/>
            </p:nvGrpSpPr>
            <p:grpSpPr>
              <a:xfrm>
                <a:off x="4350544" y="1171669"/>
                <a:ext cx="1839079" cy="2794000"/>
                <a:chOff x="6923921" y="2868095"/>
                <a:chExt cx="1839079" cy="2794000"/>
              </a:xfrm>
            </p:grpSpPr>
            <p:cxnSp>
              <p:nvCxnSpPr>
                <p:cNvPr id="155" name="Straight Connector 154"/>
                <p:cNvCxnSpPr/>
                <p:nvPr/>
              </p:nvCxnSpPr>
              <p:spPr>
                <a:xfrm flipV="1">
                  <a:off x="6923921" y="2868095"/>
                  <a:ext cx="1727089" cy="866681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6926985" y="4947720"/>
                  <a:ext cx="1558925" cy="714375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flipV="1">
                  <a:off x="6932587" y="3598345"/>
                  <a:ext cx="1775573" cy="434909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6928127" y="4644627"/>
                  <a:ext cx="1653033" cy="42056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prstDash val="soli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6928127" y="4343400"/>
                  <a:ext cx="1834873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Flowchart: Connector 153"/>
              <p:cNvSpPr/>
              <p:nvPr/>
            </p:nvSpPr>
            <p:spPr>
              <a:xfrm>
                <a:off x="4305405" y="2597234"/>
                <a:ext cx="91440" cy="91440"/>
              </a:xfrm>
              <a:prstGeom prst="flowChartConnector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pPr algn="ctr"/>
                <a:endParaRPr lang="en-US" kern="0">
                  <a:solidFill>
                    <a:sysClr val="window" lastClr="FFFFFF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2772572" y="-3405784"/>
              <a:ext cx="9429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CONCAVE</a:t>
              </a:r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grpSp>
          <p:nvGrpSpPr>
            <p:cNvPr id="170" name="Group 90"/>
            <p:cNvGrpSpPr/>
            <p:nvPr/>
          </p:nvGrpSpPr>
          <p:grpSpPr>
            <a:xfrm>
              <a:off x="11930252" y="-5091766"/>
              <a:ext cx="1295400" cy="1217469"/>
              <a:chOff x="5632727" y="3730339"/>
              <a:chExt cx="1295400" cy="1217469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5636356" y="3730339"/>
                <a:ext cx="1281077" cy="609432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5637751" y="4338376"/>
                <a:ext cx="1281077" cy="609432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5632727" y="4038600"/>
                <a:ext cx="1295400" cy="30480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5632727" y="4343400"/>
                <a:ext cx="1295400" cy="30480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5" name="TextBox 174"/>
            <p:cNvSpPr txBox="1"/>
            <p:nvPr/>
          </p:nvSpPr>
          <p:spPr>
            <a:xfrm>
              <a:off x="11834706" y="-4485364"/>
              <a:ext cx="328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F</a:t>
              </a:r>
              <a:r>
                <a:rPr lang="en-US" sz="1400" baseline="-25000" dirty="0" smtClean="0">
                  <a:solidFill>
                    <a:schemeClr val="bg1"/>
                  </a:solidFill>
                  <a:latin typeface="Tw Cen MT" panose="020B0602020104020603" pitchFamily="34" charset="0"/>
                </a:rPr>
                <a:t>1</a:t>
              </a:r>
              <a:endParaRPr lang="en-US" sz="1400" baseline="-25000" dirty="0">
                <a:solidFill>
                  <a:schemeClr val="bg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6" name="Flowchart: Connector 175"/>
            <p:cNvSpPr/>
            <p:nvPr/>
          </p:nvSpPr>
          <p:spPr>
            <a:xfrm>
              <a:off x="11915777" y="-4538993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616" y="2988924"/>
            <a:ext cx="2418384" cy="2021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33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36000" decel="4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accel="36000" decel="4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1" accel="36000" decel="4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1" accel="36000" decel="4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 animBg="1"/>
      <p:bldP spid="15" grpId="0"/>
      <p:bldP spid="16" grpId="0" animBg="1"/>
      <p:bldP spid="20" grpId="0"/>
      <p:bldP spid="24" grpId="0"/>
      <p:bldP spid="29" grpId="0"/>
      <p:bldP spid="33" grpId="0"/>
      <p:bldP spid="37" grpId="0"/>
      <p:bldP spid="41" grpId="0"/>
      <p:bldP spid="52" grpId="0"/>
      <p:bldP spid="56" grpId="0"/>
      <p:bldP spid="65" grpId="0" animBg="1"/>
      <p:bldP spid="65" grpId="1" animBg="1"/>
      <p:bldP spid="66" grpId="0" animBg="1"/>
      <p:bldP spid="66" grpId="1" animBg="1"/>
      <p:bldP spid="69" grpId="0" animBg="1"/>
      <p:bldP spid="69" grpId="1" animBg="1"/>
      <p:bldP spid="70" grpId="0" animBg="1"/>
      <p:bldP spid="7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5" descr="D:\d drive\MJ WORK\Pooja mam (physics)\State Board (VIII) Physics\Force and Pressure\Raw\poverhnost_temnyy_fon_tekstura_50754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7" y="-67678"/>
            <a:ext cx="9384635" cy="5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05200" y="-19050"/>
            <a:ext cx="2288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Common Terms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V="1">
            <a:off x="1803760" y="3228897"/>
            <a:ext cx="676374" cy="598160"/>
          </a:xfrm>
          <a:prstGeom prst="line">
            <a:avLst/>
          </a:prstGeom>
          <a:noFill/>
          <a:ln w="25400" cap="flat" cmpd="sng" algn="ctr">
            <a:solidFill>
              <a:srgbClr val="00FFFF"/>
            </a:solidFill>
            <a:prstDash val="solid"/>
          </a:ln>
          <a:effectLst/>
        </p:spPr>
      </p:cxnSp>
      <p:cxnSp>
        <p:nvCxnSpPr>
          <p:cNvPr id="9" name="Straight Connector 8"/>
          <p:cNvCxnSpPr/>
          <p:nvPr/>
        </p:nvCxnSpPr>
        <p:spPr>
          <a:xfrm rot="10800000">
            <a:off x="435578" y="3189790"/>
            <a:ext cx="617011" cy="670454"/>
          </a:xfrm>
          <a:prstGeom prst="line">
            <a:avLst/>
          </a:prstGeom>
          <a:noFill/>
          <a:ln w="25400" cap="flat" cmpd="sng" algn="ctr">
            <a:solidFill>
              <a:srgbClr val="00FFFF"/>
            </a:solidFill>
            <a:prstDash val="soli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924414" y="40279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7639" y="40303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n-US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1503" y="4785831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</a:t>
            </a:r>
            <a:r>
              <a:rPr lang="en-US" sz="160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sz="16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71418" y="4782371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S</a:t>
            </a:r>
            <a:r>
              <a:rPr lang="en-US" sz="160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n-US" sz="160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14" name="Block Arc 13"/>
          <p:cNvSpPr/>
          <p:nvPr/>
        </p:nvSpPr>
        <p:spPr>
          <a:xfrm rot="16200000" flipH="1">
            <a:off x="137496" y="2961191"/>
            <a:ext cx="1828800" cy="1828800"/>
          </a:xfrm>
          <a:prstGeom prst="blockArc">
            <a:avLst>
              <a:gd name="adj1" fmla="val 7671736"/>
              <a:gd name="adj2" fmla="val 16204607"/>
              <a:gd name="adj3" fmla="val 0"/>
            </a:avLst>
          </a:prstGeom>
          <a:solidFill>
            <a:srgbClr val="FFC000"/>
          </a:solidFill>
          <a:ln w="28575" cap="flat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5" name="Block Arc 14"/>
          <p:cNvSpPr/>
          <p:nvPr/>
        </p:nvSpPr>
        <p:spPr>
          <a:xfrm rot="5400000" flipH="1">
            <a:off x="112362" y="2940403"/>
            <a:ext cx="1828800" cy="1901124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FFC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" name="Block Arc 15"/>
          <p:cNvSpPr/>
          <p:nvPr/>
        </p:nvSpPr>
        <p:spPr>
          <a:xfrm rot="5400000" flipH="1" flipV="1">
            <a:off x="137496" y="2968810"/>
            <a:ext cx="1828800" cy="1828800"/>
          </a:xfrm>
          <a:prstGeom prst="blockArc">
            <a:avLst>
              <a:gd name="adj1" fmla="val 7671736"/>
              <a:gd name="adj2" fmla="val 16204607"/>
              <a:gd name="adj3" fmla="val 0"/>
            </a:avLst>
          </a:prstGeom>
          <a:solidFill>
            <a:srgbClr val="FFC000"/>
          </a:solidFill>
          <a:ln w="28575" cap="flat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7" name="Block Arc 16"/>
          <p:cNvSpPr/>
          <p:nvPr/>
        </p:nvSpPr>
        <p:spPr>
          <a:xfrm rot="5400000">
            <a:off x="1552314" y="2961191"/>
            <a:ext cx="1828800" cy="1828800"/>
          </a:xfrm>
          <a:prstGeom prst="blockArc">
            <a:avLst>
              <a:gd name="adj1" fmla="val 7671736"/>
              <a:gd name="adj2" fmla="val 16204607"/>
              <a:gd name="adj3" fmla="val 0"/>
            </a:avLst>
          </a:prstGeom>
          <a:solidFill>
            <a:srgbClr val="FFC000"/>
          </a:solidFill>
          <a:ln w="28575" cap="flat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8" name="Block Arc 17"/>
          <p:cNvSpPr/>
          <p:nvPr/>
        </p:nvSpPr>
        <p:spPr>
          <a:xfrm rot="16200000">
            <a:off x="1583452" y="2925028"/>
            <a:ext cx="1828800" cy="1901124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FFC000"/>
          </a:solidFill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9" name="Block Arc 18"/>
          <p:cNvSpPr/>
          <p:nvPr/>
        </p:nvSpPr>
        <p:spPr>
          <a:xfrm rot="16200000" flipV="1">
            <a:off x="1552314" y="2968810"/>
            <a:ext cx="1828800" cy="1828800"/>
          </a:xfrm>
          <a:prstGeom prst="blockArc">
            <a:avLst>
              <a:gd name="adj1" fmla="val 7671736"/>
              <a:gd name="adj2" fmla="val 16204607"/>
              <a:gd name="adj3" fmla="val 0"/>
            </a:avLst>
          </a:prstGeom>
          <a:solidFill>
            <a:srgbClr val="FFC000"/>
          </a:solidFill>
          <a:ln w="28575" cap="flat" cmpd="sng" algn="ctr">
            <a:solidFill>
              <a:srgbClr val="FFC000"/>
            </a:solidFill>
            <a:prstDash val="dash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8066" y="387559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18114" y="3875590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</a:t>
            </a:r>
            <a:r>
              <a:rPr lang="en-US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n-US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6723" y="32355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</a:t>
            </a:r>
            <a:r>
              <a:rPr lang="en-US" kern="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1</a:t>
            </a:r>
            <a:endParaRPr lang="en-US" kern="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8419" y="32355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</a:t>
            </a:r>
            <a:r>
              <a:rPr lang="en-US" kern="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2</a:t>
            </a:r>
            <a:endParaRPr lang="en-US" kern="0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93187" y="3860842"/>
            <a:ext cx="2286000" cy="1588"/>
          </a:xfrm>
          <a:prstGeom prst="straightConnector1">
            <a:avLst/>
          </a:prstGeom>
          <a:noFill/>
          <a:ln w="25400" cap="flat" cmpd="sng" algn="ctr">
            <a:solidFill>
              <a:schemeClr val="bg1"/>
            </a:solidFill>
            <a:prstDash val="solid"/>
            <a:headEnd type="stealth" w="lg" len="lg"/>
            <a:tailEnd type="stealth" w="lg" len="lg"/>
          </a:ln>
          <a:effectLst/>
        </p:spPr>
      </p:cxnSp>
      <p:sp>
        <p:nvSpPr>
          <p:cNvPr id="25" name="Flowchart: Connector 24"/>
          <p:cNvSpPr/>
          <p:nvPr/>
        </p:nvSpPr>
        <p:spPr>
          <a:xfrm>
            <a:off x="1012078" y="3814524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>
          <a:xfrm>
            <a:off x="2397005" y="382752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677015" y="2948490"/>
            <a:ext cx="3700818" cy="2214061"/>
            <a:chOff x="5080656" y="2843261"/>
            <a:chExt cx="3700818" cy="2214061"/>
          </a:xfrm>
        </p:grpSpPr>
        <p:sp>
          <p:nvSpPr>
            <p:cNvPr id="28" name="TextBox 27"/>
            <p:cNvSpPr txBox="1"/>
            <p:nvPr/>
          </p:nvSpPr>
          <p:spPr>
            <a:xfrm>
              <a:off x="5781360" y="4718768"/>
              <a:ext cx="362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</a:t>
              </a:r>
              <a:r>
                <a:rPr lang="en-US" sz="1600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sz="16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15982" y="4715308"/>
              <a:ext cx="3626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S</a:t>
              </a:r>
              <a:r>
                <a:rPr lang="en-US" sz="1600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sz="160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0" name="Block Arc 29"/>
            <p:cNvSpPr/>
            <p:nvPr/>
          </p:nvSpPr>
          <p:spPr>
            <a:xfrm rot="16200000" flipH="1">
              <a:off x="5082860" y="2845643"/>
              <a:ext cx="1828800" cy="1828800"/>
            </a:xfrm>
            <a:prstGeom prst="blockArc">
              <a:avLst>
                <a:gd name="adj1" fmla="val 7671736"/>
                <a:gd name="adj2" fmla="val 16204607"/>
                <a:gd name="adj3" fmla="val 0"/>
              </a:avLst>
            </a:prstGeom>
            <a:solidFill>
              <a:srgbClr val="FFC000"/>
            </a:solidFill>
            <a:ln w="28575" cap="flat" cmpd="sng" algn="ctr">
              <a:solidFill>
                <a:srgbClr val="FFC000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1" name="Block Arc 30"/>
            <p:cNvSpPr/>
            <p:nvPr/>
          </p:nvSpPr>
          <p:spPr>
            <a:xfrm rot="5400000" flipH="1" flipV="1">
              <a:off x="5080656" y="2853262"/>
              <a:ext cx="1828800" cy="1828800"/>
            </a:xfrm>
            <a:prstGeom prst="blockArc">
              <a:avLst>
                <a:gd name="adj1" fmla="val 7671736"/>
                <a:gd name="adj2" fmla="val 16204607"/>
                <a:gd name="adj3" fmla="val 0"/>
              </a:avLst>
            </a:prstGeom>
            <a:solidFill>
              <a:srgbClr val="FFC000"/>
            </a:solidFill>
            <a:ln w="28575" cap="flat" cmpd="sng" algn="ctr">
              <a:solidFill>
                <a:srgbClr val="FFC000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2" name="Block Arc 31"/>
            <p:cNvSpPr/>
            <p:nvPr/>
          </p:nvSpPr>
          <p:spPr>
            <a:xfrm rot="5400000">
              <a:off x="6952674" y="2845643"/>
              <a:ext cx="1828800" cy="1828800"/>
            </a:xfrm>
            <a:prstGeom prst="blockArc">
              <a:avLst>
                <a:gd name="adj1" fmla="val 7671736"/>
                <a:gd name="adj2" fmla="val 16204607"/>
                <a:gd name="adj3" fmla="val 0"/>
              </a:avLst>
            </a:prstGeom>
            <a:solidFill>
              <a:srgbClr val="FFC000"/>
            </a:solidFill>
            <a:ln w="28575" cap="flat" cmpd="sng" algn="ctr">
              <a:solidFill>
                <a:srgbClr val="FFC000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3" name="Block Arc 32"/>
            <p:cNvSpPr/>
            <p:nvPr/>
          </p:nvSpPr>
          <p:spPr>
            <a:xfrm rot="16200000" flipV="1">
              <a:off x="6952674" y="2853262"/>
              <a:ext cx="1828800" cy="1828800"/>
            </a:xfrm>
            <a:prstGeom prst="blockArc">
              <a:avLst>
                <a:gd name="adj1" fmla="val 7671736"/>
                <a:gd name="adj2" fmla="val 16204607"/>
                <a:gd name="adj3" fmla="val 0"/>
              </a:avLst>
            </a:prstGeom>
            <a:solidFill>
              <a:srgbClr val="FFC000"/>
            </a:solidFill>
            <a:ln w="28575" cap="flat" cmpd="sng" algn="ctr">
              <a:solidFill>
                <a:srgbClr val="FFC000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560" y="3760042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</a:t>
              </a:r>
              <a:r>
                <a:rPr lang="en-US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1</a:t>
              </a:r>
              <a:endParaRPr lang="en-US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86360" y="3760042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C</a:t>
              </a:r>
              <a:r>
                <a:rPr lang="en-US" baseline="-25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2</a:t>
              </a:r>
              <a:endParaRPr lang="en-US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5537856" y="3746882"/>
              <a:ext cx="2999404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sp>
          <p:nvSpPr>
            <p:cNvPr id="37" name="Flowchart: Connector 36"/>
            <p:cNvSpPr/>
            <p:nvPr/>
          </p:nvSpPr>
          <p:spPr>
            <a:xfrm>
              <a:off x="5951540" y="3698976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7821354" y="3711978"/>
              <a:ext cx="91440" cy="91440"/>
            </a:xfrm>
            <a:prstGeom prst="flowChartConnector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Bookman Old Style" pitchFamily="18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152710" y="2843261"/>
              <a:ext cx="3529896" cy="1831181"/>
              <a:chOff x="4857750" y="2843261"/>
              <a:chExt cx="3529896" cy="1831181"/>
            </a:xfrm>
          </p:grpSpPr>
          <p:sp>
            <p:nvSpPr>
              <p:cNvPr id="40" name="Block Arc 39"/>
              <p:cNvSpPr/>
              <p:nvPr/>
            </p:nvSpPr>
            <p:spPr>
              <a:xfrm rot="16200000">
                <a:off x="6613172" y="2897586"/>
                <a:ext cx="1828800" cy="1720149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41" name="Block Arc 40"/>
              <p:cNvSpPr/>
              <p:nvPr/>
            </p:nvSpPr>
            <p:spPr>
              <a:xfrm rot="5400000" flipH="1">
                <a:off x="4819650" y="2883742"/>
                <a:ext cx="1828800" cy="1752600"/>
              </a:xfrm>
              <a:prstGeom prst="blockArc">
                <a:avLst>
                  <a:gd name="adj1" fmla="val 13968176"/>
                  <a:gd name="adj2" fmla="val 18449563"/>
                  <a:gd name="adj3" fmla="val 261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C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Text" lastClr="000000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6435612" y="3218652"/>
                <a:ext cx="397865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435612" y="4300837"/>
                <a:ext cx="397865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228600" y="169934"/>
            <a:ext cx="2221330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 of curvature (C)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9700" y="470388"/>
            <a:ext cx="4889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The </a:t>
            </a:r>
            <a:r>
              <a:rPr lang="en-US" sz="1600" kern="1000" spc="-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centres</a:t>
            </a:r>
            <a:r>
              <a:rPr lang="en-US" sz="1600" kern="10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of the spheres whose parts form surfaces of the lenses are called </a:t>
            </a:r>
            <a:r>
              <a:rPr lang="en-US" sz="1600" kern="1000" spc="-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centres</a:t>
            </a:r>
            <a:r>
              <a:rPr lang="en-US" sz="1600" kern="10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of curvatures of the lenses.  </a:t>
            </a:r>
            <a:endParaRPr lang="en-US" sz="1600" kern="1000" spc="-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109759" y="722394"/>
            <a:ext cx="11705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</a:t>
            </a:r>
            <a:r>
              <a:rPr lang="en-US" sz="1600" spc="-5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and C</a:t>
            </a:r>
            <a:r>
              <a:rPr lang="en-US" sz="1600" spc="-5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  <a:r>
              <a:rPr lang="en-US" sz="16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endParaRPr lang="en-US" sz="1600" spc="-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8600" y="1045746"/>
            <a:ext cx="2221330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 of curvature (C)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9700" y="1392260"/>
            <a:ext cx="43142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The radius of the spheres whose parts form surfaces of the lenses are called radii of curvature of the lenses.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109759" y="1656414"/>
            <a:ext cx="995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R</a:t>
            </a:r>
            <a:r>
              <a:rPr lang="en-US" sz="1600" spc="-50" baseline="-25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spc="-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  <a:r>
              <a:rPr lang="en-US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and R</a:t>
            </a:r>
            <a:r>
              <a:rPr lang="en-US" sz="1600" spc="-5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  <a:r>
              <a:rPr lang="en-US" sz="16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549359" y="2808790"/>
            <a:ext cx="5218123" cy="2108200"/>
          </a:xfrm>
          <a:prstGeom prst="rect">
            <a:avLst/>
          </a:prstGeom>
          <a:solidFill>
            <a:srgbClr val="00FFFF">
              <a:alpha val="45000"/>
            </a:srgb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3"/>
          <p:cNvSpPr/>
          <p:nvPr/>
        </p:nvSpPr>
        <p:spPr>
          <a:xfrm>
            <a:off x="3987953" y="2903382"/>
            <a:ext cx="1923606" cy="1923606"/>
          </a:xfrm>
          <a:custGeom>
            <a:avLst/>
            <a:gdLst>
              <a:gd name="connsiteX0" fmla="*/ 0 w 2165350"/>
              <a:gd name="connsiteY0" fmla="*/ 1123950 h 2247900"/>
              <a:gd name="connsiteX1" fmla="*/ 1082675 w 2165350"/>
              <a:gd name="connsiteY1" fmla="*/ 0 h 2247900"/>
              <a:gd name="connsiteX2" fmla="*/ 2165350 w 2165350"/>
              <a:gd name="connsiteY2" fmla="*/ 1123950 h 2247900"/>
              <a:gd name="connsiteX3" fmla="*/ 1082675 w 2165350"/>
              <a:gd name="connsiteY3" fmla="*/ 2247900 h 2247900"/>
              <a:gd name="connsiteX4" fmla="*/ 0 w 2165350"/>
              <a:gd name="connsiteY4" fmla="*/ 1123950 h 2247900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2249374">
                <a:moveTo>
                  <a:pt x="0" y="1123950"/>
                </a:moveTo>
                <a:cubicBezTo>
                  <a:pt x="0" y="503210"/>
                  <a:pt x="484730" y="0"/>
                  <a:pt x="1082675" y="0"/>
                </a:cubicBezTo>
                <a:cubicBezTo>
                  <a:pt x="1680620" y="0"/>
                  <a:pt x="2165350" y="503210"/>
                  <a:pt x="2165350" y="1123950"/>
                </a:cubicBezTo>
                <a:cubicBezTo>
                  <a:pt x="2165350" y="1744690"/>
                  <a:pt x="1623470" y="2281237"/>
                  <a:pt x="1082675" y="2247900"/>
                </a:cubicBezTo>
                <a:cubicBezTo>
                  <a:pt x="560930" y="2262188"/>
                  <a:pt x="0" y="1744690"/>
                  <a:pt x="0" y="112395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3"/>
          <p:cNvSpPr/>
          <p:nvPr/>
        </p:nvSpPr>
        <p:spPr>
          <a:xfrm>
            <a:off x="3650259" y="3006433"/>
            <a:ext cx="1717505" cy="1717505"/>
          </a:xfrm>
          <a:custGeom>
            <a:avLst/>
            <a:gdLst>
              <a:gd name="connsiteX0" fmla="*/ 0 w 2165350"/>
              <a:gd name="connsiteY0" fmla="*/ 1123950 h 2247900"/>
              <a:gd name="connsiteX1" fmla="*/ 1082675 w 2165350"/>
              <a:gd name="connsiteY1" fmla="*/ 0 h 2247900"/>
              <a:gd name="connsiteX2" fmla="*/ 2165350 w 2165350"/>
              <a:gd name="connsiteY2" fmla="*/ 1123950 h 2247900"/>
              <a:gd name="connsiteX3" fmla="*/ 1082675 w 2165350"/>
              <a:gd name="connsiteY3" fmla="*/ 2247900 h 2247900"/>
              <a:gd name="connsiteX4" fmla="*/ 0 w 2165350"/>
              <a:gd name="connsiteY4" fmla="*/ 1123950 h 2247900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2249374">
                <a:moveTo>
                  <a:pt x="0" y="1123950"/>
                </a:moveTo>
                <a:cubicBezTo>
                  <a:pt x="0" y="503210"/>
                  <a:pt x="484730" y="0"/>
                  <a:pt x="1082675" y="0"/>
                </a:cubicBezTo>
                <a:cubicBezTo>
                  <a:pt x="1680620" y="0"/>
                  <a:pt x="2165350" y="503210"/>
                  <a:pt x="2165350" y="1123950"/>
                </a:cubicBezTo>
                <a:cubicBezTo>
                  <a:pt x="2165350" y="1744690"/>
                  <a:pt x="1623470" y="2281237"/>
                  <a:pt x="1082675" y="2247900"/>
                </a:cubicBezTo>
                <a:cubicBezTo>
                  <a:pt x="560930" y="2262188"/>
                  <a:pt x="0" y="1744690"/>
                  <a:pt x="0" y="112395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"/>
          <p:cNvSpPr/>
          <p:nvPr/>
        </p:nvSpPr>
        <p:spPr>
          <a:xfrm>
            <a:off x="6746822" y="2942019"/>
            <a:ext cx="1907937" cy="1916850"/>
          </a:xfrm>
          <a:custGeom>
            <a:avLst/>
            <a:gdLst>
              <a:gd name="connsiteX0" fmla="*/ 0 w 2165350"/>
              <a:gd name="connsiteY0" fmla="*/ 1123950 h 2247900"/>
              <a:gd name="connsiteX1" fmla="*/ 1082675 w 2165350"/>
              <a:gd name="connsiteY1" fmla="*/ 0 h 2247900"/>
              <a:gd name="connsiteX2" fmla="*/ 2165350 w 2165350"/>
              <a:gd name="connsiteY2" fmla="*/ 1123950 h 2247900"/>
              <a:gd name="connsiteX3" fmla="*/ 1082675 w 2165350"/>
              <a:gd name="connsiteY3" fmla="*/ 2247900 h 2247900"/>
              <a:gd name="connsiteX4" fmla="*/ 0 w 2165350"/>
              <a:gd name="connsiteY4" fmla="*/ 1123950 h 2247900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2249374">
                <a:moveTo>
                  <a:pt x="0" y="1123950"/>
                </a:moveTo>
                <a:cubicBezTo>
                  <a:pt x="0" y="503210"/>
                  <a:pt x="484730" y="0"/>
                  <a:pt x="1082675" y="0"/>
                </a:cubicBezTo>
                <a:cubicBezTo>
                  <a:pt x="1680620" y="0"/>
                  <a:pt x="2165350" y="503210"/>
                  <a:pt x="2165350" y="1123950"/>
                </a:cubicBezTo>
                <a:cubicBezTo>
                  <a:pt x="2165350" y="1744690"/>
                  <a:pt x="1623470" y="2281237"/>
                  <a:pt x="1082675" y="2247900"/>
                </a:cubicBezTo>
                <a:cubicBezTo>
                  <a:pt x="560930" y="2262188"/>
                  <a:pt x="0" y="1744690"/>
                  <a:pt x="0" y="112395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"/>
          <p:cNvSpPr/>
          <p:nvPr/>
        </p:nvSpPr>
        <p:spPr>
          <a:xfrm>
            <a:off x="6979146" y="3159707"/>
            <a:ext cx="1419425" cy="1419425"/>
          </a:xfrm>
          <a:custGeom>
            <a:avLst/>
            <a:gdLst>
              <a:gd name="connsiteX0" fmla="*/ 0 w 2165350"/>
              <a:gd name="connsiteY0" fmla="*/ 1123950 h 2247900"/>
              <a:gd name="connsiteX1" fmla="*/ 1082675 w 2165350"/>
              <a:gd name="connsiteY1" fmla="*/ 0 h 2247900"/>
              <a:gd name="connsiteX2" fmla="*/ 2165350 w 2165350"/>
              <a:gd name="connsiteY2" fmla="*/ 1123950 h 2247900"/>
              <a:gd name="connsiteX3" fmla="*/ 1082675 w 2165350"/>
              <a:gd name="connsiteY3" fmla="*/ 2247900 h 2247900"/>
              <a:gd name="connsiteX4" fmla="*/ 0 w 2165350"/>
              <a:gd name="connsiteY4" fmla="*/ 1123950 h 2247900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  <a:gd name="connsiteX0" fmla="*/ 0 w 2165350"/>
              <a:gd name="connsiteY0" fmla="*/ 1123950 h 2249374"/>
              <a:gd name="connsiteX1" fmla="*/ 1082675 w 2165350"/>
              <a:gd name="connsiteY1" fmla="*/ 0 h 2249374"/>
              <a:gd name="connsiteX2" fmla="*/ 2165350 w 2165350"/>
              <a:gd name="connsiteY2" fmla="*/ 1123950 h 2249374"/>
              <a:gd name="connsiteX3" fmla="*/ 1082675 w 2165350"/>
              <a:gd name="connsiteY3" fmla="*/ 2247900 h 2249374"/>
              <a:gd name="connsiteX4" fmla="*/ 0 w 2165350"/>
              <a:gd name="connsiteY4" fmla="*/ 1123950 h 22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2249374">
                <a:moveTo>
                  <a:pt x="0" y="1123950"/>
                </a:moveTo>
                <a:cubicBezTo>
                  <a:pt x="0" y="503210"/>
                  <a:pt x="484730" y="0"/>
                  <a:pt x="1082675" y="0"/>
                </a:cubicBezTo>
                <a:cubicBezTo>
                  <a:pt x="1680620" y="0"/>
                  <a:pt x="2165350" y="503210"/>
                  <a:pt x="2165350" y="1123950"/>
                </a:cubicBezTo>
                <a:cubicBezTo>
                  <a:pt x="2165350" y="1744690"/>
                  <a:pt x="1623470" y="2281237"/>
                  <a:pt x="1082675" y="2247900"/>
                </a:cubicBezTo>
                <a:cubicBezTo>
                  <a:pt x="560930" y="2262188"/>
                  <a:pt x="0" y="1744690"/>
                  <a:pt x="0" y="1123950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038307" y="3539725"/>
            <a:ext cx="1561646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Concavo – </a:t>
            </a:r>
          </a:p>
          <a:p>
            <a:pPr algn="ctr"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Convex Lens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698545" y="3539725"/>
            <a:ext cx="1651414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Convexo</a:t>
            </a:r>
            <a:r>
              <a:rPr lang="en-US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</a:p>
          <a:p>
            <a:pPr algn="ctr"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</a:t>
            </a:r>
            <a:endParaRPr lang="en-US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Oval 3"/>
          <p:cNvSpPr/>
          <p:nvPr/>
        </p:nvSpPr>
        <p:spPr>
          <a:xfrm>
            <a:off x="3667967" y="3012599"/>
            <a:ext cx="869661" cy="1716165"/>
          </a:xfrm>
          <a:custGeom>
            <a:avLst/>
            <a:gdLst/>
            <a:ahLst/>
            <a:cxnLst/>
            <a:rect l="l" t="t" r="r" b="b"/>
            <a:pathLst>
              <a:path w="1157519" h="2284216">
                <a:moveTo>
                  <a:pt x="1131277" y="0"/>
                </a:moveTo>
                <a:cubicBezTo>
                  <a:pt x="713094" y="209547"/>
                  <a:pt x="426720" y="642137"/>
                  <a:pt x="426720" y="1141569"/>
                </a:cubicBezTo>
                <a:cubicBezTo>
                  <a:pt x="426720" y="1635669"/>
                  <a:pt x="751075" y="2072301"/>
                  <a:pt x="1157519" y="2283867"/>
                </a:cubicBezTo>
                <a:cubicBezTo>
                  <a:pt x="1152657" y="2284442"/>
                  <a:pt x="1147829" y="2284197"/>
                  <a:pt x="1143000" y="2283910"/>
                </a:cubicBezTo>
                <a:cubicBezTo>
                  <a:pt x="592184" y="2298431"/>
                  <a:pt x="0" y="1772507"/>
                  <a:pt x="0" y="1141659"/>
                </a:cubicBezTo>
                <a:cubicBezTo>
                  <a:pt x="0" y="514723"/>
                  <a:pt x="505412" y="5754"/>
                  <a:pt x="1131277" y="0"/>
                </a:cubicBezTo>
                <a:close/>
              </a:path>
            </a:pathLst>
          </a:custGeom>
          <a:solidFill>
            <a:schemeClr val="bg1">
              <a:alpha val="83000"/>
            </a:schemeClr>
          </a:solidFill>
          <a:ln w="1905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 flipH="1">
            <a:off x="8079497" y="3279585"/>
            <a:ext cx="563899" cy="1178846"/>
          </a:xfrm>
          <a:custGeom>
            <a:avLst/>
            <a:gdLst>
              <a:gd name="connsiteX0" fmla="*/ 0 w 152400"/>
              <a:gd name="connsiteY0" fmla="*/ 719138 h 1438275"/>
              <a:gd name="connsiteX1" fmla="*/ 424 w 152400"/>
              <a:gd name="connsiteY1" fmla="*/ 643362 h 1438275"/>
              <a:gd name="connsiteX2" fmla="*/ 76201 w 152400"/>
              <a:gd name="connsiteY2" fmla="*/ 0 h 1438275"/>
              <a:gd name="connsiteX3" fmla="*/ 151976 w 152400"/>
              <a:gd name="connsiteY3" fmla="*/ 643362 h 1438275"/>
              <a:gd name="connsiteX4" fmla="*/ 152400 w 152400"/>
              <a:gd name="connsiteY4" fmla="*/ 719138 h 1438275"/>
              <a:gd name="connsiteX5" fmla="*/ 151976 w 152400"/>
              <a:gd name="connsiteY5" fmla="*/ 794914 h 1438275"/>
              <a:gd name="connsiteX6" fmla="*/ 76200 w 152400"/>
              <a:gd name="connsiteY6" fmla="*/ 1438276 h 1438275"/>
              <a:gd name="connsiteX7" fmla="*/ 425 w 152400"/>
              <a:gd name="connsiteY7" fmla="*/ 794914 h 1438275"/>
              <a:gd name="connsiteX8" fmla="*/ 1 w 152400"/>
              <a:gd name="connsiteY8" fmla="*/ 719138 h 1438275"/>
              <a:gd name="connsiteX9" fmla="*/ 0 w 152400"/>
              <a:gd name="connsiteY9" fmla="*/ 719138 h 1438275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425 w 165029"/>
              <a:gd name="connsiteY6" fmla="*/ 794920 h 1438282"/>
              <a:gd name="connsiteX7" fmla="*/ 1 w 165029"/>
              <a:gd name="connsiteY7" fmla="*/ 719144 h 1438282"/>
              <a:gd name="connsiteX8" fmla="*/ 0 w 165029"/>
              <a:gd name="connsiteY8" fmla="*/ 719144 h 1438282"/>
              <a:gd name="connsiteX0" fmla="*/ 0 w 165029"/>
              <a:gd name="connsiteY0" fmla="*/ 719144 h 1438282"/>
              <a:gd name="connsiteX1" fmla="*/ 424 w 165029"/>
              <a:gd name="connsiteY1" fmla="*/ 643368 h 1438282"/>
              <a:gd name="connsiteX2" fmla="*/ 76201 w 165029"/>
              <a:gd name="connsiteY2" fmla="*/ 6 h 1438282"/>
              <a:gd name="connsiteX3" fmla="*/ 151976 w 165029"/>
              <a:gd name="connsiteY3" fmla="*/ 643368 h 1438282"/>
              <a:gd name="connsiteX4" fmla="*/ 152400 w 165029"/>
              <a:gd name="connsiteY4" fmla="*/ 719144 h 1438282"/>
              <a:gd name="connsiteX5" fmla="*/ 76200 w 165029"/>
              <a:gd name="connsiteY5" fmla="*/ 1438282 h 1438282"/>
              <a:gd name="connsiteX6" fmla="*/ 1 w 165029"/>
              <a:gd name="connsiteY6" fmla="*/ 719144 h 1438282"/>
              <a:gd name="connsiteX7" fmla="*/ 0 w 165029"/>
              <a:gd name="connsiteY7" fmla="*/ 719144 h 1438282"/>
              <a:gd name="connsiteX0" fmla="*/ 0 w 165029"/>
              <a:gd name="connsiteY0" fmla="*/ 719138 h 1438276"/>
              <a:gd name="connsiteX1" fmla="*/ 76201 w 165029"/>
              <a:gd name="connsiteY1" fmla="*/ 0 h 1438276"/>
              <a:gd name="connsiteX2" fmla="*/ 151976 w 165029"/>
              <a:gd name="connsiteY2" fmla="*/ 643362 h 1438276"/>
              <a:gd name="connsiteX3" fmla="*/ 152400 w 165029"/>
              <a:gd name="connsiteY3" fmla="*/ 719138 h 1438276"/>
              <a:gd name="connsiteX4" fmla="*/ 76200 w 165029"/>
              <a:gd name="connsiteY4" fmla="*/ 1438276 h 1438276"/>
              <a:gd name="connsiteX5" fmla="*/ 1 w 165029"/>
              <a:gd name="connsiteY5" fmla="*/ 719138 h 1438276"/>
              <a:gd name="connsiteX6" fmla="*/ 0 w 165029"/>
              <a:gd name="connsiteY6" fmla="*/ 719138 h 1438276"/>
              <a:gd name="connsiteX0" fmla="*/ 0 w 152400"/>
              <a:gd name="connsiteY0" fmla="*/ 719138 h 1438276"/>
              <a:gd name="connsiteX1" fmla="*/ 76201 w 152400"/>
              <a:gd name="connsiteY1" fmla="*/ 0 h 1438276"/>
              <a:gd name="connsiteX2" fmla="*/ 152400 w 152400"/>
              <a:gd name="connsiteY2" fmla="*/ 719138 h 1438276"/>
              <a:gd name="connsiteX3" fmla="*/ 76200 w 152400"/>
              <a:gd name="connsiteY3" fmla="*/ 1438276 h 1438276"/>
              <a:gd name="connsiteX4" fmla="*/ 1 w 152400"/>
              <a:gd name="connsiteY4" fmla="*/ 719138 h 1438276"/>
              <a:gd name="connsiteX5" fmla="*/ 0 w 152400"/>
              <a:gd name="connsiteY5" fmla="*/ 719138 h 1438276"/>
              <a:gd name="connsiteX0" fmla="*/ 0 w 88901"/>
              <a:gd name="connsiteY0" fmla="*/ 719138 h 1438276"/>
              <a:gd name="connsiteX1" fmla="*/ 76201 w 88901"/>
              <a:gd name="connsiteY1" fmla="*/ 0 h 1438276"/>
              <a:gd name="connsiteX2" fmla="*/ 76200 w 88901"/>
              <a:gd name="connsiteY2" fmla="*/ 1438276 h 1438276"/>
              <a:gd name="connsiteX3" fmla="*/ 1 w 88901"/>
              <a:gd name="connsiteY3" fmla="*/ 719138 h 1438276"/>
              <a:gd name="connsiteX4" fmla="*/ 0 w 88901"/>
              <a:gd name="connsiteY4" fmla="*/ 719138 h 1438276"/>
              <a:gd name="connsiteX0" fmla="*/ 0 w 88900"/>
              <a:gd name="connsiteY0" fmla="*/ 719138 h 1438276"/>
              <a:gd name="connsiteX1" fmla="*/ 76200 w 88900"/>
              <a:gd name="connsiteY1" fmla="*/ 0 h 1438276"/>
              <a:gd name="connsiteX2" fmla="*/ 76199 w 88900"/>
              <a:gd name="connsiteY2" fmla="*/ 1438276 h 1438276"/>
              <a:gd name="connsiteX3" fmla="*/ 0 w 88900"/>
              <a:gd name="connsiteY3" fmla="*/ 719138 h 1438276"/>
              <a:gd name="connsiteX0" fmla="*/ 0 w 12701"/>
              <a:gd name="connsiteY0" fmla="*/ 1438276 h 1438276"/>
              <a:gd name="connsiteX1" fmla="*/ 1 w 12701"/>
              <a:gd name="connsiteY1" fmla="*/ 0 h 1438276"/>
              <a:gd name="connsiteX2" fmla="*/ 0 w 12701"/>
              <a:gd name="connsiteY2" fmla="*/ 1438276 h 1438276"/>
              <a:gd name="connsiteX0" fmla="*/ 0 w 298450"/>
              <a:gd name="connsiteY0" fmla="*/ 1438276 h 1438276"/>
              <a:gd name="connsiteX1" fmla="*/ 1 w 298450"/>
              <a:gd name="connsiteY1" fmla="*/ 0 h 1438276"/>
              <a:gd name="connsiteX2" fmla="*/ 0 w 2984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03250"/>
              <a:gd name="connsiteY0" fmla="*/ 1438276 h 1438276"/>
              <a:gd name="connsiteX1" fmla="*/ 304801 w 603250"/>
              <a:gd name="connsiteY1" fmla="*/ 0 h 1438276"/>
              <a:gd name="connsiteX2" fmla="*/ 304800 w 603250"/>
              <a:gd name="connsiteY2" fmla="*/ 1438276 h 1438276"/>
              <a:gd name="connsiteX0" fmla="*/ 304800 w 627063"/>
              <a:gd name="connsiteY0" fmla="*/ 1438276 h 1438276"/>
              <a:gd name="connsiteX1" fmla="*/ 304801 w 627063"/>
              <a:gd name="connsiteY1" fmla="*/ 0 h 1438276"/>
              <a:gd name="connsiteX2" fmla="*/ 304800 w 627063"/>
              <a:gd name="connsiteY2" fmla="*/ 1438276 h 1438276"/>
              <a:gd name="connsiteX0" fmla="*/ 304800 w 627063"/>
              <a:gd name="connsiteY0" fmla="*/ 1425377 h 1425377"/>
              <a:gd name="connsiteX1" fmla="*/ 228601 w 627063"/>
              <a:gd name="connsiteY1" fmla="*/ 0 h 1425377"/>
              <a:gd name="connsiteX2" fmla="*/ 304800 w 627063"/>
              <a:gd name="connsiteY2" fmla="*/ 1425377 h 1425377"/>
              <a:gd name="connsiteX0" fmla="*/ 304800 w 555625"/>
              <a:gd name="connsiteY0" fmla="*/ 1656490 h 1669390"/>
              <a:gd name="connsiteX1" fmla="*/ 228601 w 555625"/>
              <a:gd name="connsiteY1" fmla="*/ 231113 h 1669390"/>
              <a:gd name="connsiteX2" fmla="*/ 542925 w 555625"/>
              <a:gd name="connsiteY2" fmla="*/ 237563 h 1669390"/>
              <a:gd name="connsiteX3" fmla="*/ 304800 w 555625"/>
              <a:gd name="connsiteY3" fmla="*/ 1656490 h 1669390"/>
              <a:gd name="connsiteX0" fmla="*/ 304800 w 555625"/>
              <a:gd name="connsiteY0" fmla="*/ 1650041 h 1662940"/>
              <a:gd name="connsiteX1" fmla="*/ 228601 w 555625"/>
              <a:gd name="connsiteY1" fmla="*/ 224664 h 1662940"/>
              <a:gd name="connsiteX2" fmla="*/ 542925 w 555625"/>
              <a:gd name="connsiteY2" fmla="*/ 231114 h 1662940"/>
              <a:gd name="connsiteX3" fmla="*/ 304800 w 555625"/>
              <a:gd name="connsiteY3" fmla="*/ 1650041 h 1662940"/>
              <a:gd name="connsiteX0" fmla="*/ 304800 w 555625"/>
              <a:gd name="connsiteY0" fmla="*/ 1433977 h 1446876"/>
              <a:gd name="connsiteX1" fmla="*/ 228601 w 555625"/>
              <a:gd name="connsiteY1" fmla="*/ 8600 h 1446876"/>
              <a:gd name="connsiteX2" fmla="*/ 542925 w 555625"/>
              <a:gd name="connsiteY2" fmla="*/ 15050 h 1446876"/>
              <a:gd name="connsiteX3" fmla="*/ 304800 w 555625"/>
              <a:gd name="connsiteY3" fmla="*/ 1433977 h 1446876"/>
              <a:gd name="connsiteX0" fmla="*/ 304800 w 555625"/>
              <a:gd name="connsiteY0" fmla="*/ 1425377 h 1438276"/>
              <a:gd name="connsiteX1" fmla="*/ 228601 w 555625"/>
              <a:gd name="connsiteY1" fmla="*/ 0 h 1438276"/>
              <a:gd name="connsiteX2" fmla="*/ 542925 w 555625"/>
              <a:gd name="connsiteY2" fmla="*/ 6450 h 1438276"/>
              <a:gd name="connsiteX3" fmla="*/ 304800 w 555625"/>
              <a:gd name="connsiteY3" fmla="*/ 1425377 h 1438276"/>
              <a:gd name="connsiteX0" fmla="*/ 304800 w 617538"/>
              <a:gd name="connsiteY0" fmla="*/ 1449564 h 1462463"/>
              <a:gd name="connsiteX1" fmla="*/ 290514 w 617538"/>
              <a:gd name="connsiteY1" fmla="*/ 0 h 1462463"/>
              <a:gd name="connsiteX2" fmla="*/ 604838 w 617538"/>
              <a:gd name="connsiteY2" fmla="*/ 6450 h 1462463"/>
              <a:gd name="connsiteX3" fmla="*/ 304800 w 617538"/>
              <a:gd name="connsiteY3" fmla="*/ 1449564 h 1462463"/>
              <a:gd name="connsiteX0" fmla="*/ 304800 w 615157"/>
              <a:gd name="connsiteY0" fmla="*/ 1449564 h 1663478"/>
              <a:gd name="connsiteX1" fmla="*/ 290514 w 615157"/>
              <a:gd name="connsiteY1" fmla="*/ 0 h 1663478"/>
              <a:gd name="connsiteX2" fmla="*/ 604838 w 615157"/>
              <a:gd name="connsiteY2" fmla="*/ 6450 h 1663478"/>
              <a:gd name="connsiteX3" fmla="*/ 561976 w 615157"/>
              <a:gd name="connsiteY3" fmla="*/ 1414088 h 1663478"/>
              <a:gd name="connsiteX4" fmla="*/ 304800 w 615157"/>
              <a:gd name="connsiteY4" fmla="*/ 1449564 h 1663478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650576"/>
              <a:gd name="connsiteX1" fmla="*/ 319089 w 645320"/>
              <a:gd name="connsiteY1" fmla="*/ 0 h 1650576"/>
              <a:gd name="connsiteX2" fmla="*/ 633413 w 645320"/>
              <a:gd name="connsiteY2" fmla="*/ 6450 h 1650576"/>
              <a:gd name="connsiteX3" fmla="*/ 590551 w 645320"/>
              <a:gd name="connsiteY3" fmla="*/ 1414088 h 1650576"/>
              <a:gd name="connsiteX4" fmla="*/ 304800 w 645320"/>
              <a:gd name="connsiteY4" fmla="*/ 1425379 h 1650576"/>
              <a:gd name="connsiteX0" fmla="*/ 304800 w 645320"/>
              <a:gd name="connsiteY0" fmla="*/ 1425379 h 1436129"/>
              <a:gd name="connsiteX1" fmla="*/ 319089 w 645320"/>
              <a:gd name="connsiteY1" fmla="*/ 0 h 1436129"/>
              <a:gd name="connsiteX2" fmla="*/ 633413 w 645320"/>
              <a:gd name="connsiteY2" fmla="*/ 6450 h 1436129"/>
              <a:gd name="connsiteX3" fmla="*/ 590551 w 645320"/>
              <a:gd name="connsiteY3" fmla="*/ 1414088 h 1436129"/>
              <a:gd name="connsiteX4" fmla="*/ 304800 w 645320"/>
              <a:gd name="connsiteY4" fmla="*/ 1425379 h 1436129"/>
              <a:gd name="connsiteX0" fmla="*/ 304800 w 650082"/>
              <a:gd name="connsiteY0" fmla="*/ 1425379 h 1437739"/>
              <a:gd name="connsiteX1" fmla="*/ 319089 w 650082"/>
              <a:gd name="connsiteY1" fmla="*/ 0 h 1437739"/>
              <a:gd name="connsiteX2" fmla="*/ 633413 w 650082"/>
              <a:gd name="connsiteY2" fmla="*/ 6450 h 1437739"/>
              <a:gd name="connsiteX3" fmla="*/ 595313 w 650082"/>
              <a:gd name="connsiteY3" fmla="*/ 1428601 h 1437739"/>
              <a:gd name="connsiteX4" fmla="*/ 304800 w 650082"/>
              <a:gd name="connsiteY4" fmla="*/ 1425379 h 1437739"/>
              <a:gd name="connsiteX0" fmla="*/ 304800 w 654844"/>
              <a:gd name="connsiteY0" fmla="*/ 1425379 h 1436129"/>
              <a:gd name="connsiteX1" fmla="*/ 319089 w 654844"/>
              <a:gd name="connsiteY1" fmla="*/ 0 h 1436129"/>
              <a:gd name="connsiteX2" fmla="*/ 633413 w 654844"/>
              <a:gd name="connsiteY2" fmla="*/ 6450 h 1436129"/>
              <a:gd name="connsiteX3" fmla="*/ 600075 w 654844"/>
              <a:gd name="connsiteY3" fmla="*/ 1423764 h 1436129"/>
              <a:gd name="connsiteX4" fmla="*/ 304800 w 654844"/>
              <a:gd name="connsiteY4" fmla="*/ 1425379 h 1436129"/>
              <a:gd name="connsiteX0" fmla="*/ 304800 w 654844"/>
              <a:gd name="connsiteY0" fmla="*/ 1425379 h 1432902"/>
              <a:gd name="connsiteX1" fmla="*/ 319089 w 654844"/>
              <a:gd name="connsiteY1" fmla="*/ 0 h 1432902"/>
              <a:gd name="connsiteX2" fmla="*/ 633413 w 654844"/>
              <a:gd name="connsiteY2" fmla="*/ 6450 h 1432902"/>
              <a:gd name="connsiteX3" fmla="*/ 600075 w 654844"/>
              <a:gd name="connsiteY3" fmla="*/ 1423764 h 1432902"/>
              <a:gd name="connsiteX4" fmla="*/ 304800 w 654844"/>
              <a:gd name="connsiteY4" fmla="*/ 1425379 h 1432902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304800 w 654844"/>
              <a:gd name="connsiteY0" fmla="*/ 1425379 h 1426455"/>
              <a:gd name="connsiteX1" fmla="*/ 319089 w 654844"/>
              <a:gd name="connsiteY1" fmla="*/ 0 h 1426455"/>
              <a:gd name="connsiteX2" fmla="*/ 633413 w 654844"/>
              <a:gd name="connsiteY2" fmla="*/ 6450 h 1426455"/>
              <a:gd name="connsiteX3" fmla="*/ 600075 w 654844"/>
              <a:gd name="connsiteY3" fmla="*/ 1423764 h 1426455"/>
              <a:gd name="connsiteX4" fmla="*/ 304800 w 654844"/>
              <a:gd name="connsiteY4" fmla="*/ 1425379 h 1426455"/>
              <a:gd name="connsiteX0" fmla="*/ 0 w 350044"/>
              <a:gd name="connsiteY0" fmla="*/ 1425379 h 1426455"/>
              <a:gd name="connsiteX1" fmla="*/ 14289 w 350044"/>
              <a:gd name="connsiteY1" fmla="*/ 0 h 1426455"/>
              <a:gd name="connsiteX2" fmla="*/ 328613 w 350044"/>
              <a:gd name="connsiteY2" fmla="*/ 6450 h 1426455"/>
              <a:gd name="connsiteX3" fmla="*/ 295275 w 350044"/>
              <a:gd name="connsiteY3" fmla="*/ 1423764 h 1426455"/>
              <a:gd name="connsiteX4" fmla="*/ 0 w 350044"/>
              <a:gd name="connsiteY4" fmla="*/ 1425379 h 1426455"/>
              <a:gd name="connsiteX0" fmla="*/ 0 w 338932"/>
              <a:gd name="connsiteY0" fmla="*/ 1425379 h 1426455"/>
              <a:gd name="connsiteX1" fmla="*/ 14289 w 338932"/>
              <a:gd name="connsiteY1" fmla="*/ 0 h 1426455"/>
              <a:gd name="connsiteX2" fmla="*/ 328613 w 338932"/>
              <a:gd name="connsiteY2" fmla="*/ 6450 h 1426455"/>
              <a:gd name="connsiteX3" fmla="*/ 295275 w 338932"/>
              <a:gd name="connsiteY3" fmla="*/ 1423764 h 1426455"/>
              <a:gd name="connsiteX4" fmla="*/ 0 w 338932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295275 w 328613"/>
              <a:gd name="connsiteY3" fmla="*/ 1423764 h 1426455"/>
              <a:gd name="connsiteX4" fmla="*/ 0 w 328613"/>
              <a:gd name="connsiteY4" fmla="*/ 1425379 h 1426455"/>
              <a:gd name="connsiteX0" fmla="*/ 0 w 328613"/>
              <a:gd name="connsiteY0" fmla="*/ 1425379 h 1426455"/>
              <a:gd name="connsiteX1" fmla="*/ 14289 w 328613"/>
              <a:gd name="connsiteY1" fmla="*/ 0 h 1426455"/>
              <a:gd name="connsiteX2" fmla="*/ 328613 w 328613"/>
              <a:gd name="connsiteY2" fmla="*/ 6450 h 1426455"/>
              <a:gd name="connsiteX3" fmla="*/ 319088 w 328613"/>
              <a:gd name="connsiteY3" fmla="*/ 1423764 h 1426455"/>
              <a:gd name="connsiteX4" fmla="*/ 0 w 328613"/>
              <a:gd name="connsiteY4" fmla="*/ 1425379 h 1426455"/>
              <a:gd name="connsiteX0" fmla="*/ 4761 w 314324"/>
              <a:gd name="connsiteY0" fmla="*/ 1420542 h 1423764"/>
              <a:gd name="connsiteX1" fmla="*/ 0 w 314324"/>
              <a:gd name="connsiteY1" fmla="*/ 0 h 1423764"/>
              <a:gd name="connsiteX2" fmla="*/ 314324 w 314324"/>
              <a:gd name="connsiteY2" fmla="*/ 6450 h 1423764"/>
              <a:gd name="connsiteX3" fmla="*/ 304799 w 314324"/>
              <a:gd name="connsiteY3" fmla="*/ 1423764 h 1423764"/>
              <a:gd name="connsiteX4" fmla="*/ 4761 w 314324"/>
              <a:gd name="connsiteY4" fmla="*/ 1420542 h 1423764"/>
              <a:gd name="connsiteX0" fmla="*/ 0 w 366713"/>
              <a:gd name="connsiteY0" fmla="*/ 1420542 h 1423764"/>
              <a:gd name="connsiteX1" fmla="*/ 52389 w 366713"/>
              <a:gd name="connsiteY1" fmla="*/ 0 h 1423764"/>
              <a:gd name="connsiteX2" fmla="*/ 366713 w 366713"/>
              <a:gd name="connsiteY2" fmla="*/ 6450 h 1423764"/>
              <a:gd name="connsiteX3" fmla="*/ 357188 w 366713"/>
              <a:gd name="connsiteY3" fmla="*/ 1423764 h 1423764"/>
              <a:gd name="connsiteX4" fmla="*/ 0 w 366713"/>
              <a:gd name="connsiteY4" fmla="*/ 1420542 h 1423764"/>
              <a:gd name="connsiteX0" fmla="*/ 0 w 395288"/>
              <a:gd name="connsiteY0" fmla="*/ 1420542 h 1423764"/>
              <a:gd name="connsiteX1" fmla="*/ 52389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395288"/>
              <a:gd name="connsiteY0" fmla="*/ 1420542 h 1423764"/>
              <a:gd name="connsiteX1" fmla="*/ 9527 w 395288"/>
              <a:gd name="connsiteY1" fmla="*/ 0 h 1423764"/>
              <a:gd name="connsiteX2" fmla="*/ 366713 w 395288"/>
              <a:gd name="connsiteY2" fmla="*/ 6450 h 1423764"/>
              <a:gd name="connsiteX3" fmla="*/ 395288 w 395288"/>
              <a:gd name="connsiteY3" fmla="*/ 1423764 h 1423764"/>
              <a:gd name="connsiteX4" fmla="*/ 0 w 395288"/>
              <a:gd name="connsiteY4" fmla="*/ 1420542 h 1423764"/>
              <a:gd name="connsiteX0" fmla="*/ 0 w 414338"/>
              <a:gd name="connsiteY0" fmla="*/ 1420542 h 1423764"/>
              <a:gd name="connsiteX1" fmla="*/ 9527 w 414338"/>
              <a:gd name="connsiteY1" fmla="*/ 0 h 1423764"/>
              <a:gd name="connsiteX2" fmla="*/ 414338 w 414338"/>
              <a:gd name="connsiteY2" fmla="*/ 6450 h 1423764"/>
              <a:gd name="connsiteX3" fmla="*/ 395288 w 414338"/>
              <a:gd name="connsiteY3" fmla="*/ 1423764 h 1423764"/>
              <a:gd name="connsiteX4" fmla="*/ 0 w 414338"/>
              <a:gd name="connsiteY4" fmla="*/ 1420542 h 1423764"/>
              <a:gd name="connsiteX0" fmla="*/ 0 w 419100"/>
              <a:gd name="connsiteY0" fmla="*/ 1420542 h 1423764"/>
              <a:gd name="connsiteX1" fmla="*/ 9527 w 419100"/>
              <a:gd name="connsiteY1" fmla="*/ 0 h 1423764"/>
              <a:gd name="connsiteX2" fmla="*/ 414338 w 419100"/>
              <a:gd name="connsiteY2" fmla="*/ 6450 h 1423764"/>
              <a:gd name="connsiteX3" fmla="*/ 419100 w 419100"/>
              <a:gd name="connsiteY3" fmla="*/ 1423764 h 1423764"/>
              <a:gd name="connsiteX4" fmla="*/ 0 w 419100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42865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52438"/>
              <a:gd name="connsiteY0" fmla="*/ 1420542 h 1423764"/>
              <a:gd name="connsiteX1" fmla="*/ 2 w 452438"/>
              <a:gd name="connsiteY1" fmla="*/ 0 h 1423764"/>
              <a:gd name="connsiteX2" fmla="*/ 447676 w 452438"/>
              <a:gd name="connsiteY2" fmla="*/ 6450 h 1423764"/>
              <a:gd name="connsiteX3" fmla="*/ 452438 w 452438"/>
              <a:gd name="connsiteY3" fmla="*/ 1423764 h 1423764"/>
              <a:gd name="connsiteX4" fmla="*/ 0 w 452438"/>
              <a:gd name="connsiteY4" fmla="*/ 1420542 h 1423764"/>
              <a:gd name="connsiteX0" fmla="*/ 0 w 481013"/>
              <a:gd name="connsiteY0" fmla="*/ 1420542 h 1423764"/>
              <a:gd name="connsiteX1" fmla="*/ 28577 w 481013"/>
              <a:gd name="connsiteY1" fmla="*/ 0 h 1423764"/>
              <a:gd name="connsiteX2" fmla="*/ 476251 w 481013"/>
              <a:gd name="connsiteY2" fmla="*/ 6450 h 1423764"/>
              <a:gd name="connsiteX3" fmla="*/ 481013 w 481013"/>
              <a:gd name="connsiteY3" fmla="*/ 1423764 h 1423764"/>
              <a:gd name="connsiteX4" fmla="*/ 0 w 4810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476251 w 519113"/>
              <a:gd name="connsiteY2" fmla="*/ 6450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11211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19113"/>
              <a:gd name="connsiteY0" fmla="*/ 1420542 h 1423764"/>
              <a:gd name="connsiteX1" fmla="*/ 28577 w 519113"/>
              <a:gd name="connsiteY1" fmla="*/ 0 h 1423764"/>
              <a:gd name="connsiteX2" fmla="*/ 514351 w 519113"/>
              <a:gd name="connsiteY2" fmla="*/ 6447 h 1423764"/>
              <a:gd name="connsiteX3" fmla="*/ 519113 w 519113"/>
              <a:gd name="connsiteY3" fmla="*/ 1423764 h 1423764"/>
              <a:gd name="connsiteX4" fmla="*/ 0 w 519113"/>
              <a:gd name="connsiteY4" fmla="*/ 1420542 h 1423764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0 w 521494"/>
              <a:gd name="connsiteY0" fmla="*/ 1420542 h 1421160"/>
              <a:gd name="connsiteX1" fmla="*/ 28577 w 521494"/>
              <a:gd name="connsiteY1" fmla="*/ 0 h 1421160"/>
              <a:gd name="connsiteX2" fmla="*/ 514351 w 521494"/>
              <a:gd name="connsiteY2" fmla="*/ 6447 h 1421160"/>
              <a:gd name="connsiteX3" fmla="*/ 521494 w 521494"/>
              <a:gd name="connsiteY3" fmla="*/ 1421160 h 1421160"/>
              <a:gd name="connsiteX4" fmla="*/ 0 w 521494"/>
              <a:gd name="connsiteY4" fmla="*/ 1420542 h 1421160"/>
              <a:gd name="connsiteX0" fmla="*/ 150532 w 672026"/>
              <a:gd name="connsiteY0" fmla="*/ 1420542 h 1421160"/>
              <a:gd name="connsiteX1" fmla="*/ 179109 w 672026"/>
              <a:gd name="connsiteY1" fmla="*/ 0 h 1421160"/>
              <a:gd name="connsiteX2" fmla="*/ 664883 w 672026"/>
              <a:gd name="connsiteY2" fmla="*/ 6447 h 1421160"/>
              <a:gd name="connsiteX3" fmla="*/ 672026 w 672026"/>
              <a:gd name="connsiteY3" fmla="*/ 1421160 h 1421160"/>
              <a:gd name="connsiteX4" fmla="*/ 150532 w 672026"/>
              <a:gd name="connsiteY4" fmla="*/ 1420542 h 1421160"/>
              <a:gd name="connsiteX0" fmla="*/ 195314 w 716808"/>
              <a:gd name="connsiteY0" fmla="*/ 1420542 h 1421160"/>
              <a:gd name="connsiteX1" fmla="*/ 223891 w 716808"/>
              <a:gd name="connsiteY1" fmla="*/ 0 h 1421160"/>
              <a:gd name="connsiteX2" fmla="*/ 709665 w 716808"/>
              <a:gd name="connsiteY2" fmla="*/ 6447 h 1421160"/>
              <a:gd name="connsiteX3" fmla="*/ 716808 w 716808"/>
              <a:gd name="connsiteY3" fmla="*/ 1421160 h 1421160"/>
              <a:gd name="connsiteX4" fmla="*/ 195314 w 716808"/>
              <a:gd name="connsiteY4" fmla="*/ 1420542 h 1421160"/>
              <a:gd name="connsiteX0" fmla="*/ 198973 w 720467"/>
              <a:gd name="connsiteY0" fmla="*/ 1420542 h 1421160"/>
              <a:gd name="connsiteX1" fmla="*/ 227550 w 720467"/>
              <a:gd name="connsiteY1" fmla="*/ 0 h 1421160"/>
              <a:gd name="connsiteX2" fmla="*/ 713324 w 720467"/>
              <a:gd name="connsiteY2" fmla="*/ 6447 h 1421160"/>
              <a:gd name="connsiteX3" fmla="*/ 720467 w 720467"/>
              <a:gd name="connsiteY3" fmla="*/ 1421160 h 1421160"/>
              <a:gd name="connsiteX4" fmla="*/ 198973 w 720467"/>
              <a:gd name="connsiteY4" fmla="*/ 1420542 h 1421160"/>
              <a:gd name="connsiteX0" fmla="*/ 152422 w 673916"/>
              <a:gd name="connsiteY0" fmla="*/ 1420542 h 1421160"/>
              <a:gd name="connsiteX1" fmla="*/ 180999 w 673916"/>
              <a:gd name="connsiteY1" fmla="*/ 0 h 1421160"/>
              <a:gd name="connsiteX2" fmla="*/ 666773 w 673916"/>
              <a:gd name="connsiteY2" fmla="*/ 6447 h 1421160"/>
              <a:gd name="connsiteX3" fmla="*/ 673916 w 673916"/>
              <a:gd name="connsiteY3" fmla="*/ 1421160 h 1421160"/>
              <a:gd name="connsiteX4" fmla="*/ 152422 w 673916"/>
              <a:gd name="connsiteY4" fmla="*/ 1420542 h 1421160"/>
              <a:gd name="connsiteX0" fmla="*/ 138640 w 660134"/>
              <a:gd name="connsiteY0" fmla="*/ 1420542 h 1421160"/>
              <a:gd name="connsiteX1" fmla="*/ 167217 w 660134"/>
              <a:gd name="connsiteY1" fmla="*/ 0 h 1421160"/>
              <a:gd name="connsiteX2" fmla="*/ 652991 w 660134"/>
              <a:gd name="connsiteY2" fmla="*/ 6447 h 1421160"/>
              <a:gd name="connsiteX3" fmla="*/ 660134 w 660134"/>
              <a:gd name="connsiteY3" fmla="*/ 1421160 h 1421160"/>
              <a:gd name="connsiteX4" fmla="*/ 138640 w 660134"/>
              <a:gd name="connsiteY4" fmla="*/ 1420542 h 1421160"/>
              <a:gd name="connsiteX0" fmla="*/ 212084 w 733578"/>
              <a:gd name="connsiteY0" fmla="*/ 1420542 h 1421160"/>
              <a:gd name="connsiteX1" fmla="*/ 240661 w 733578"/>
              <a:gd name="connsiteY1" fmla="*/ 0 h 1421160"/>
              <a:gd name="connsiteX2" fmla="*/ 726435 w 733578"/>
              <a:gd name="connsiteY2" fmla="*/ 6447 h 1421160"/>
              <a:gd name="connsiteX3" fmla="*/ 733578 w 733578"/>
              <a:gd name="connsiteY3" fmla="*/ 1421160 h 1421160"/>
              <a:gd name="connsiteX4" fmla="*/ 212084 w 733578"/>
              <a:gd name="connsiteY4" fmla="*/ 1420542 h 1421160"/>
              <a:gd name="connsiteX0" fmla="*/ 242715 w 764209"/>
              <a:gd name="connsiteY0" fmla="*/ 1420542 h 1421160"/>
              <a:gd name="connsiteX1" fmla="*/ 271292 w 764209"/>
              <a:gd name="connsiteY1" fmla="*/ 0 h 1421160"/>
              <a:gd name="connsiteX2" fmla="*/ 757066 w 764209"/>
              <a:gd name="connsiteY2" fmla="*/ 6447 h 1421160"/>
              <a:gd name="connsiteX3" fmla="*/ 764209 w 764209"/>
              <a:gd name="connsiteY3" fmla="*/ 1421160 h 1421160"/>
              <a:gd name="connsiteX4" fmla="*/ 242715 w 764209"/>
              <a:gd name="connsiteY4" fmla="*/ 1420542 h 1421160"/>
              <a:gd name="connsiteX0" fmla="*/ 215148 w 736642"/>
              <a:gd name="connsiteY0" fmla="*/ 1420542 h 1421160"/>
              <a:gd name="connsiteX1" fmla="*/ 243725 w 736642"/>
              <a:gd name="connsiteY1" fmla="*/ 0 h 1421160"/>
              <a:gd name="connsiteX2" fmla="*/ 729499 w 736642"/>
              <a:gd name="connsiteY2" fmla="*/ 6447 h 1421160"/>
              <a:gd name="connsiteX3" fmla="*/ 736642 w 736642"/>
              <a:gd name="connsiteY3" fmla="*/ 1421160 h 1421160"/>
              <a:gd name="connsiteX4" fmla="*/ 215148 w 736642"/>
              <a:gd name="connsiteY4" fmla="*/ 1420542 h 1421160"/>
              <a:gd name="connsiteX0" fmla="*/ 215148 w 736642"/>
              <a:gd name="connsiteY0" fmla="*/ 1420542 h 1421160"/>
              <a:gd name="connsiteX1" fmla="*/ 243725 w 736642"/>
              <a:gd name="connsiteY1" fmla="*/ 0 h 1421160"/>
              <a:gd name="connsiteX2" fmla="*/ 729499 w 736642"/>
              <a:gd name="connsiteY2" fmla="*/ 6447 h 1421160"/>
              <a:gd name="connsiteX3" fmla="*/ 736642 w 736642"/>
              <a:gd name="connsiteY3" fmla="*/ 1421160 h 1421160"/>
              <a:gd name="connsiteX4" fmla="*/ 215148 w 736642"/>
              <a:gd name="connsiteY4" fmla="*/ 1420542 h 1421160"/>
              <a:gd name="connsiteX0" fmla="*/ 215148 w 736642"/>
              <a:gd name="connsiteY0" fmla="*/ 1420542 h 1421160"/>
              <a:gd name="connsiteX1" fmla="*/ 243725 w 736642"/>
              <a:gd name="connsiteY1" fmla="*/ 0 h 1421160"/>
              <a:gd name="connsiteX2" fmla="*/ 729499 w 736642"/>
              <a:gd name="connsiteY2" fmla="*/ 6447 h 1421160"/>
              <a:gd name="connsiteX3" fmla="*/ 736642 w 736642"/>
              <a:gd name="connsiteY3" fmla="*/ 1421160 h 1421160"/>
              <a:gd name="connsiteX4" fmla="*/ 215148 w 736642"/>
              <a:gd name="connsiteY4" fmla="*/ 1420542 h 1421160"/>
              <a:gd name="connsiteX0" fmla="*/ 276418 w 797912"/>
              <a:gd name="connsiteY0" fmla="*/ 1420542 h 1421160"/>
              <a:gd name="connsiteX1" fmla="*/ 304995 w 797912"/>
              <a:gd name="connsiteY1" fmla="*/ 0 h 1421160"/>
              <a:gd name="connsiteX2" fmla="*/ 790769 w 797912"/>
              <a:gd name="connsiteY2" fmla="*/ 6447 h 1421160"/>
              <a:gd name="connsiteX3" fmla="*/ 797912 w 797912"/>
              <a:gd name="connsiteY3" fmla="*/ 1421160 h 1421160"/>
              <a:gd name="connsiteX4" fmla="*/ 276418 w 797912"/>
              <a:gd name="connsiteY4" fmla="*/ 1420542 h 1421160"/>
              <a:gd name="connsiteX0" fmla="*/ 248843 w 770337"/>
              <a:gd name="connsiteY0" fmla="*/ 1420542 h 1421160"/>
              <a:gd name="connsiteX1" fmla="*/ 277420 w 770337"/>
              <a:gd name="connsiteY1" fmla="*/ 0 h 1421160"/>
              <a:gd name="connsiteX2" fmla="*/ 763194 w 770337"/>
              <a:gd name="connsiteY2" fmla="*/ 6447 h 1421160"/>
              <a:gd name="connsiteX3" fmla="*/ 770337 w 770337"/>
              <a:gd name="connsiteY3" fmla="*/ 1421160 h 1421160"/>
              <a:gd name="connsiteX4" fmla="*/ 248843 w 770337"/>
              <a:gd name="connsiteY4" fmla="*/ 1420542 h 1421160"/>
              <a:gd name="connsiteX0" fmla="*/ 248843 w 770337"/>
              <a:gd name="connsiteY0" fmla="*/ 1420542 h 1421160"/>
              <a:gd name="connsiteX1" fmla="*/ 277420 w 770337"/>
              <a:gd name="connsiteY1" fmla="*/ 0 h 1421160"/>
              <a:gd name="connsiteX2" fmla="*/ 763194 w 770337"/>
              <a:gd name="connsiteY2" fmla="*/ 6447 h 1421160"/>
              <a:gd name="connsiteX3" fmla="*/ 770337 w 770337"/>
              <a:gd name="connsiteY3" fmla="*/ 1421160 h 1421160"/>
              <a:gd name="connsiteX4" fmla="*/ 248843 w 770337"/>
              <a:gd name="connsiteY4" fmla="*/ 1420542 h 1421160"/>
              <a:gd name="connsiteX0" fmla="*/ 248843 w 770337"/>
              <a:gd name="connsiteY0" fmla="*/ 1420542 h 1421160"/>
              <a:gd name="connsiteX1" fmla="*/ 277420 w 770337"/>
              <a:gd name="connsiteY1" fmla="*/ 0 h 1421160"/>
              <a:gd name="connsiteX2" fmla="*/ 763194 w 770337"/>
              <a:gd name="connsiteY2" fmla="*/ 6447 h 1421160"/>
              <a:gd name="connsiteX3" fmla="*/ 770337 w 770337"/>
              <a:gd name="connsiteY3" fmla="*/ 1421160 h 1421160"/>
              <a:gd name="connsiteX4" fmla="*/ 248843 w 770337"/>
              <a:gd name="connsiteY4" fmla="*/ 1420542 h 1421160"/>
              <a:gd name="connsiteX0" fmla="*/ 273353 w 794847"/>
              <a:gd name="connsiteY0" fmla="*/ 1420542 h 1421160"/>
              <a:gd name="connsiteX1" fmla="*/ 301930 w 794847"/>
              <a:gd name="connsiteY1" fmla="*/ 0 h 1421160"/>
              <a:gd name="connsiteX2" fmla="*/ 787704 w 794847"/>
              <a:gd name="connsiteY2" fmla="*/ 6447 h 1421160"/>
              <a:gd name="connsiteX3" fmla="*/ 794847 w 794847"/>
              <a:gd name="connsiteY3" fmla="*/ 1421160 h 1421160"/>
              <a:gd name="connsiteX4" fmla="*/ 273353 w 794847"/>
              <a:gd name="connsiteY4" fmla="*/ 1420542 h 1421160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  <a:gd name="connsiteX0" fmla="*/ 273353 w 822450"/>
              <a:gd name="connsiteY0" fmla="*/ 1420542 h 1420545"/>
              <a:gd name="connsiteX1" fmla="*/ 301930 w 822450"/>
              <a:gd name="connsiteY1" fmla="*/ 0 h 1420545"/>
              <a:gd name="connsiteX2" fmla="*/ 787704 w 822450"/>
              <a:gd name="connsiteY2" fmla="*/ 6447 h 1420545"/>
              <a:gd name="connsiteX3" fmla="*/ 822450 w 822450"/>
              <a:gd name="connsiteY3" fmla="*/ 1415458 h 1420545"/>
              <a:gd name="connsiteX4" fmla="*/ 273353 w 822450"/>
              <a:gd name="connsiteY4" fmla="*/ 1420542 h 142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450" h="1420545">
                <a:moveTo>
                  <a:pt x="273353" y="1420542"/>
                </a:moveTo>
                <a:cubicBezTo>
                  <a:pt x="266551" y="1422306"/>
                  <a:pt x="-356754" y="673832"/>
                  <a:pt x="301930" y="0"/>
                </a:cubicBezTo>
                <a:lnTo>
                  <a:pt x="787704" y="6447"/>
                </a:lnTo>
                <a:cubicBezTo>
                  <a:pt x="19011" y="496810"/>
                  <a:pt x="416132" y="1287605"/>
                  <a:pt x="822450" y="1415458"/>
                </a:cubicBezTo>
                <a:lnTo>
                  <a:pt x="273353" y="1420542"/>
                </a:lnTo>
                <a:close/>
              </a:path>
            </a:pathLst>
          </a:custGeom>
          <a:solidFill>
            <a:schemeClr val="bg1">
              <a:alpha val="83000"/>
            </a:schemeClr>
          </a:solidFill>
          <a:ln w="19050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109759" y="3547515"/>
            <a:ext cx="1170513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Positive </a:t>
            </a:r>
          </a:p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Meniscus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068245" y="3545842"/>
            <a:ext cx="1265090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Negative </a:t>
            </a:r>
          </a:p>
          <a:p>
            <a:pPr>
              <a:defRPr/>
            </a:pPr>
            <a:r>
              <a:rPr lang="en-US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Meniscus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28600" y="2002790"/>
            <a:ext cx="1346980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Principal axis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39184" y="2329875"/>
            <a:ext cx="3983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The imaginary line passing through both </a:t>
            </a:r>
            <a:r>
              <a:rPr lang="en-US" sz="1600" kern="1000" spc="-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centres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of curvature is called the principal axis of the lens.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2481" y="3074670"/>
            <a:ext cx="1758158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Optical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centre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 (O)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33581" y="3417153"/>
            <a:ext cx="4926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The point inside a lens on the principal axis, through which light rays pass without changing  their path is called the optical </a:t>
            </a:r>
            <a:r>
              <a:rPr lang="en-US" sz="1600" kern="1000" spc="-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centre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of a lens. </a:t>
            </a:r>
          </a:p>
        </p:txBody>
      </p:sp>
      <p:sp>
        <p:nvSpPr>
          <p:cNvPr id="86" name="Block Arc 85"/>
          <p:cNvSpPr/>
          <p:nvPr/>
        </p:nvSpPr>
        <p:spPr>
          <a:xfrm rot="5400000" flipH="1">
            <a:off x="6132162" y="478188"/>
            <a:ext cx="1828800" cy="1901124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7" name="Block Arc 86"/>
          <p:cNvSpPr/>
          <p:nvPr/>
        </p:nvSpPr>
        <p:spPr>
          <a:xfrm rot="16200000">
            <a:off x="7613946" y="478188"/>
            <a:ext cx="1828800" cy="1901124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6278508" y="1428750"/>
            <a:ext cx="2926080" cy="1588"/>
          </a:xfrm>
          <a:prstGeom prst="straightConnector1">
            <a:avLst/>
          </a:prstGeom>
          <a:noFill/>
          <a:ln w="12700" cap="flat" cmpd="sng" algn="ctr">
            <a:solidFill>
              <a:schemeClr val="bg1"/>
            </a:solidFill>
            <a:prstDash val="solid"/>
            <a:headEnd type="none" w="lg" len="lg"/>
            <a:tailEnd type="none" w="lg" len="lg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7629162" y="1396600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90" name="Group 59"/>
          <p:cNvGrpSpPr/>
          <p:nvPr/>
        </p:nvGrpSpPr>
        <p:grpSpPr>
          <a:xfrm>
            <a:off x="6637228" y="1222522"/>
            <a:ext cx="2308280" cy="609600"/>
            <a:chOff x="6065520" y="4572000"/>
            <a:chExt cx="2308280" cy="609600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6065520" y="4572000"/>
              <a:ext cx="1170432" cy="1588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7230800" y="4572000"/>
              <a:ext cx="1143000" cy="609600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93" name="Group 60"/>
          <p:cNvGrpSpPr/>
          <p:nvPr/>
        </p:nvGrpSpPr>
        <p:grpSpPr>
          <a:xfrm flipV="1">
            <a:off x="6633128" y="1023902"/>
            <a:ext cx="2308280" cy="609600"/>
            <a:chOff x="6065520" y="4572000"/>
            <a:chExt cx="2308280" cy="609600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6065520" y="4572000"/>
              <a:ext cx="1170432" cy="1588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7230800" y="4572000"/>
              <a:ext cx="1143000" cy="609600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cxnSp>
        <p:nvCxnSpPr>
          <p:cNvPr id="96" name="Straight Connector 95"/>
          <p:cNvCxnSpPr/>
          <p:nvPr/>
        </p:nvCxnSpPr>
        <p:spPr>
          <a:xfrm>
            <a:off x="6601452" y="797980"/>
            <a:ext cx="2286000" cy="121920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97" name="Straight Connector 96"/>
          <p:cNvCxnSpPr/>
          <p:nvPr/>
        </p:nvCxnSpPr>
        <p:spPr>
          <a:xfrm flipV="1">
            <a:off x="6688536" y="794350"/>
            <a:ext cx="2286000" cy="1219200"/>
          </a:xfrm>
          <a:prstGeom prst="line">
            <a:avLst/>
          </a:prstGeom>
          <a:noFill/>
          <a:ln w="12700" cap="flat" cmpd="sng" algn="ctr">
            <a:solidFill>
              <a:schemeClr val="bg1"/>
            </a:solidFill>
            <a:prstDash val="solid"/>
            <a:tailEnd type="stealth" w="lg" len="lg"/>
          </a:ln>
          <a:effectLst/>
        </p:spPr>
      </p:cxnSp>
      <p:cxnSp>
        <p:nvCxnSpPr>
          <p:cNvPr id="98" name="Straight Arrow Connector 97"/>
          <p:cNvCxnSpPr/>
          <p:nvPr/>
        </p:nvCxnSpPr>
        <p:spPr>
          <a:xfrm>
            <a:off x="6634908" y="1429067"/>
            <a:ext cx="2286000" cy="1588"/>
          </a:xfrm>
          <a:prstGeom prst="straightConnector1">
            <a:avLst/>
          </a:prstGeom>
          <a:noFill/>
          <a:ln w="12700" cap="flat" cmpd="sng" algn="ctr">
            <a:solidFill>
              <a:srgbClr val="FFC000"/>
            </a:solidFill>
            <a:prstDash val="solid"/>
            <a:tailEnd type="stealth" w="lg" len="lg"/>
          </a:ln>
          <a:effectLst/>
        </p:spPr>
      </p:cxnSp>
      <p:grpSp>
        <p:nvGrpSpPr>
          <p:cNvPr id="99" name="Group 45"/>
          <p:cNvGrpSpPr/>
          <p:nvPr/>
        </p:nvGrpSpPr>
        <p:grpSpPr>
          <a:xfrm>
            <a:off x="6640708" y="1036962"/>
            <a:ext cx="2003740" cy="866900"/>
            <a:chOff x="6065520" y="4567540"/>
            <a:chExt cx="2003740" cy="866900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6065520" y="4572000"/>
              <a:ext cx="1170432" cy="1588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>
            <a:xfrm rot="16200000" flipH="1">
              <a:off x="7214350" y="4579530"/>
              <a:ext cx="866900" cy="842920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grpSp>
        <p:nvGrpSpPr>
          <p:cNvPr id="102" name="Group 50"/>
          <p:cNvGrpSpPr/>
          <p:nvPr/>
        </p:nvGrpSpPr>
        <p:grpSpPr>
          <a:xfrm flipV="1">
            <a:off x="6624308" y="960422"/>
            <a:ext cx="2008200" cy="866900"/>
            <a:chOff x="6065520" y="4572000"/>
            <a:chExt cx="2008200" cy="86690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6065520" y="4572000"/>
              <a:ext cx="1170432" cy="1588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>
            <a:xfrm rot="16200000" flipH="1">
              <a:off x="7218810" y="4583990"/>
              <a:ext cx="866900" cy="842920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solid"/>
              <a:tailEnd type="stealth" w="lg" len="lg"/>
            </a:ln>
            <a:effectLst/>
          </p:spPr>
        </p:cxnSp>
      </p:grpSp>
      <p:sp>
        <p:nvSpPr>
          <p:cNvPr id="105" name="Flowchart: Connector 104"/>
          <p:cNvSpPr/>
          <p:nvPr/>
        </p:nvSpPr>
        <p:spPr>
          <a:xfrm>
            <a:off x="7748088" y="1387144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b="1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202308" y="1408366"/>
            <a:ext cx="1390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Principal axis</a:t>
            </a:r>
            <a:endParaRPr lang="en-US" sz="1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0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8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000"/>
                            </p:stCondLst>
                            <p:childTnLst>
                              <p:par>
                                <p:cTn id="3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0" grpId="1"/>
      <p:bldP spid="11" grpId="0"/>
      <p:bldP spid="12" grpId="0"/>
      <p:bldP spid="12" grpId="1"/>
      <p:bldP spid="13" grpId="0"/>
      <p:bldP spid="13" grpId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5" grpId="0" animBg="1"/>
      <p:bldP spid="25" grpId="1" animBg="1"/>
      <p:bldP spid="26" grpId="0" animBg="1"/>
      <p:bldP spid="26" grpId="1" animBg="1"/>
      <p:bldP spid="65" grpId="0" animBg="1"/>
      <p:bldP spid="66" grpId="0"/>
      <p:bldP spid="67" grpId="0"/>
      <p:bldP spid="68" grpId="0" animBg="1"/>
      <p:bldP spid="69" grpId="0"/>
      <p:bldP spid="70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/>
      <p:bldP spid="76" grpId="1"/>
      <p:bldP spid="77" grpId="0"/>
      <p:bldP spid="77" grpId="1"/>
      <p:bldP spid="78" grpId="0" animBg="1"/>
      <p:bldP spid="78" grpId="1" animBg="1"/>
      <p:bldP spid="79" grpId="0" animBg="1"/>
      <p:bldP spid="79" grpId="1" animBg="1"/>
      <p:bldP spid="80" grpId="0"/>
      <p:bldP spid="80" grpId="1"/>
      <p:bldP spid="81" grpId="0"/>
      <p:bldP spid="81" grpId="1"/>
      <p:bldP spid="82" grpId="0" animBg="1"/>
      <p:bldP spid="83" grpId="0"/>
      <p:bldP spid="84" grpId="0" animBg="1"/>
      <p:bldP spid="85" grpId="0"/>
      <p:bldP spid="86" grpId="0" animBg="1"/>
      <p:bldP spid="87" grpId="0" animBg="1"/>
      <p:bldP spid="89" grpId="0"/>
      <p:bldP spid="105" grpId="0" animBg="1"/>
      <p:bldP spid="106" grpId="0"/>
      <p:bldP spid="10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5" descr="D:\d drive\MJ WORK\Pooja mam (physics)\State Board (VIII) Physics\Force and Pressure\Raw\poverhnost_temnyy_fon_tekstura_50754_192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7" y="-67678"/>
            <a:ext cx="9384635" cy="5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169934"/>
            <a:ext cx="1683274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Principal focus (F)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577006"/>
            <a:ext cx="1270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Convex Lens</a:t>
            </a:r>
            <a:endParaRPr lang="en-US" sz="16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257800" y="1264251"/>
            <a:ext cx="3740727" cy="1588"/>
          </a:xfrm>
          <a:prstGeom prst="straightConnector1">
            <a:avLst/>
          </a:prstGeom>
          <a:ln w="127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91384" y="1253333"/>
            <a:ext cx="962024" cy="1414462"/>
          </a:xfrm>
          <a:prstGeom prst="rect">
            <a:avLst/>
          </a:prstGeom>
          <a:solidFill>
            <a:srgbClr val="00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lock Arc 9"/>
          <p:cNvSpPr/>
          <p:nvPr/>
        </p:nvSpPr>
        <p:spPr>
          <a:xfrm rot="5400000" flipH="1">
            <a:off x="3547933" y="-372328"/>
            <a:ext cx="4114800" cy="3297358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8064A2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11" name="Block Arc 10"/>
          <p:cNvSpPr/>
          <p:nvPr/>
        </p:nvSpPr>
        <p:spPr>
          <a:xfrm rot="16200000">
            <a:off x="6352322" y="-372328"/>
            <a:ext cx="4114800" cy="3297356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8064A2">
                  <a:lumMod val="50000"/>
                </a:srgbClr>
              </a:solidFill>
              <a:latin typeface="Bookman Old Styl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2032" y="1255639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13" name="Group 39"/>
          <p:cNvGrpSpPr/>
          <p:nvPr/>
        </p:nvGrpSpPr>
        <p:grpSpPr>
          <a:xfrm>
            <a:off x="5369958" y="653595"/>
            <a:ext cx="1648420" cy="1217950"/>
            <a:chOff x="4766104" y="987334"/>
            <a:chExt cx="1648420" cy="121795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4766104" y="129054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768604" y="18988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767354" y="987334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68604" y="22036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68604" y="15940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1"/>
          <p:cNvGrpSpPr/>
          <p:nvPr/>
        </p:nvGrpSpPr>
        <p:grpSpPr>
          <a:xfrm>
            <a:off x="7004654" y="657021"/>
            <a:ext cx="1828800" cy="1219040"/>
            <a:chOff x="6400800" y="990760"/>
            <a:chExt cx="1828800" cy="121904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6411309" y="990964"/>
              <a:ext cx="1818291" cy="1218836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406546" y="990760"/>
              <a:ext cx="1823054" cy="1217023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400800" y="1290376"/>
              <a:ext cx="1828800" cy="609600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408927" y="1295400"/>
              <a:ext cx="1820673" cy="605202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00800" y="1598612"/>
              <a:ext cx="1828800" cy="1588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40"/>
          <p:cNvGrpSpPr/>
          <p:nvPr/>
        </p:nvGrpSpPr>
        <p:grpSpPr>
          <a:xfrm>
            <a:off x="6156960" y="656541"/>
            <a:ext cx="91440" cy="1219200"/>
            <a:chOff x="5562600" y="986140"/>
            <a:chExt cx="91440" cy="121920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5562600" y="986140"/>
              <a:ext cx="91440" cy="1588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562600" y="1289352"/>
              <a:ext cx="91440" cy="1588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562600" y="1594152"/>
              <a:ext cx="91440" cy="1588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562600" y="1898952"/>
              <a:ext cx="91440" cy="1588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562600" y="2203752"/>
              <a:ext cx="91440" cy="1588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523739" y="653682"/>
            <a:ext cx="3463496" cy="1223876"/>
            <a:chOff x="4997450" y="-1620500"/>
            <a:chExt cx="3463496" cy="1223876"/>
          </a:xfrm>
        </p:grpSpPr>
        <p:grpSp>
          <p:nvGrpSpPr>
            <p:cNvPr id="32" name="Group 31"/>
            <p:cNvGrpSpPr/>
            <p:nvPr/>
          </p:nvGrpSpPr>
          <p:grpSpPr>
            <a:xfrm flipH="1">
              <a:off x="4997450" y="-1619250"/>
              <a:ext cx="3463496" cy="1222626"/>
              <a:chOff x="5210882" y="-1698716"/>
              <a:chExt cx="3463496" cy="1222626"/>
            </a:xfrm>
          </p:grpSpPr>
          <p:grpSp>
            <p:nvGrpSpPr>
              <p:cNvPr id="39" name="Group 39"/>
              <p:cNvGrpSpPr/>
              <p:nvPr/>
            </p:nvGrpSpPr>
            <p:grpSpPr>
              <a:xfrm>
                <a:off x="5210882" y="-1698716"/>
                <a:ext cx="1648420" cy="1217950"/>
                <a:chOff x="4766104" y="987334"/>
                <a:chExt cx="1648420" cy="1217950"/>
              </a:xfrm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4766104" y="129054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768604" y="1898896"/>
                  <a:ext cx="1636197" cy="5131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767354" y="987334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4768604" y="22036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768604" y="1594096"/>
                  <a:ext cx="164592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41"/>
              <p:cNvGrpSpPr/>
              <p:nvPr/>
            </p:nvGrpSpPr>
            <p:grpSpPr>
              <a:xfrm>
                <a:off x="6845578" y="-1696423"/>
                <a:ext cx="1828800" cy="1220333"/>
                <a:chOff x="6400800" y="989627"/>
                <a:chExt cx="1828800" cy="122033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407183" y="989627"/>
                  <a:ext cx="1822417" cy="1220173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6400800" y="990760"/>
                  <a:ext cx="1828800" cy="1219200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6400800" y="1290376"/>
                  <a:ext cx="1828800" cy="609600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V="1">
                  <a:off x="6400800" y="1295400"/>
                  <a:ext cx="1828800" cy="609600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400800" y="1598612"/>
                  <a:ext cx="1828800" cy="1588"/>
                </a:xfrm>
                <a:prstGeom prst="line">
                  <a:avLst/>
                </a:prstGeom>
                <a:ln w="12700">
                  <a:solidFill>
                    <a:srgbClr val="FFC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40"/>
            <p:cNvGrpSpPr/>
            <p:nvPr/>
          </p:nvGrpSpPr>
          <p:grpSpPr>
            <a:xfrm flipH="1">
              <a:off x="7589766" y="-1620500"/>
              <a:ext cx="91440" cy="1219200"/>
              <a:chOff x="5562600" y="986140"/>
              <a:chExt cx="91440" cy="1219200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5562600" y="986140"/>
                <a:ext cx="91440" cy="158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5562600" y="1289352"/>
                <a:ext cx="91440" cy="158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5562600" y="1594152"/>
                <a:ext cx="91440" cy="158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>
                <a:off x="5562600" y="1898952"/>
                <a:ext cx="91440" cy="158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5562600" y="2203752"/>
                <a:ext cx="91440" cy="1588"/>
              </a:xfrm>
              <a:prstGeom prst="straightConnector1">
                <a:avLst/>
              </a:prstGeom>
              <a:ln w="12700">
                <a:solidFill>
                  <a:srgbClr val="FFC00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/>
          <p:cNvSpPr txBox="1"/>
          <p:nvPr/>
        </p:nvSpPr>
        <p:spPr>
          <a:xfrm>
            <a:off x="6278878" y="1269235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</a:t>
            </a:r>
            <a:r>
              <a:rPr lang="en-US" sz="16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1600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Flowchart: Connector 51"/>
          <p:cNvSpPr/>
          <p:nvPr/>
        </p:nvSpPr>
        <p:spPr>
          <a:xfrm>
            <a:off x="6395635" y="122218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53" name="Group 107"/>
          <p:cNvGrpSpPr/>
          <p:nvPr/>
        </p:nvGrpSpPr>
        <p:grpSpPr>
          <a:xfrm>
            <a:off x="6996652" y="2051051"/>
            <a:ext cx="930095" cy="400110"/>
            <a:chOff x="6895192" y="1671580"/>
            <a:chExt cx="930095" cy="40011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7459527" y="1871635"/>
              <a:ext cx="3657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6895192" y="1871635"/>
              <a:ext cx="3657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219334" y="1671580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779596" y="1265163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</a:t>
            </a:r>
            <a:r>
              <a:rPr lang="en-US" sz="16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1600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7251733" y="1978268"/>
            <a:ext cx="1371600" cy="1588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Connector 58"/>
          <p:cNvSpPr/>
          <p:nvPr/>
        </p:nvSpPr>
        <p:spPr>
          <a:xfrm>
            <a:off x="7896353" y="122218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rot="5400000">
            <a:off x="6313233" y="1978268"/>
            <a:ext cx="1371600" cy="1588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Connector 60"/>
          <p:cNvSpPr/>
          <p:nvPr/>
        </p:nvSpPr>
        <p:spPr>
          <a:xfrm>
            <a:off x="6955980" y="122218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33350" y="895350"/>
            <a:ext cx="46557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When light rays parallel to the principal axis are incident on a convex lens, they converge to a point on a principal axis. This point is called the principal focus of the lens. 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33350" y="1659672"/>
            <a:ext cx="41275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F</a:t>
            </a:r>
            <a:r>
              <a:rPr lang="en-US" sz="1600" kern="1000" spc="-5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and F</a:t>
            </a:r>
            <a:r>
              <a:rPr lang="en-US" sz="1600" kern="1000" spc="-5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are the principal foci of the convex lens.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8600" y="1999833"/>
            <a:ext cx="1357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Concave Lens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3350" y="2342257"/>
            <a:ext cx="42100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When light rays parallel to the principal axis are incident on a concave lens, they diverge and appear to be coming from a point on the principal axis.  This point is called the principal focus of the lens.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33350" y="3372368"/>
            <a:ext cx="4210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F</a:t>
            </a:r>
            <a:r>
              <a:rPr lang="en-US" sz="1600" kern="1000" spc="-5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and F</a:t>
            </a:r>
            <a:r>
              <a:rPr lang="en-US" sz="1600" kern="1000" spc="-5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are the principal foci of the concave lens.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855261" y="3728733"/>
            <a:ext cx="1296194" cy="1200361"/>
          </a:xfrm>
          <a:prstGeom prst="rect">
            <a:avLst/>
          </a:prstGeom>
          <a:solidFill>
            <a:srgbClr val="00FFFF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Block Arc 73"/>
          <p:cNvSpPr/>
          <p:nvPr/>
        </p:nvSpPr>
        <p:spPr>
          <a:xfrm rot="5400000" flipH="1">
            <a:off x="3325079" y="2092965"/>
            <a:ext cx="4114800" cy="3297358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Block Arc 74"/>
          <p:cNvSpPr/>
          <p:nvPr/>
        </p:nvSpPr>
        <p:spPr>
          <a:xfrm rot="16200000">
            <a:off x="6809522" y="2092965"/>
            <a:ext cx="4114800" cy="3297356"/>
          </a:xfrm>
          <a:prstGeom prst="blockArc">
            <a:avLst>
              <a:gd name="adj1" fmla="val 13968176"/>
              <a:gd name="adj2" fmla="val 18449563"/>
              <a:gd name="adj3" fmla="val 261"/>
            </a:avLst>
          </a:prstGeom>
          <a:solidFill>
            <a:srgbClr val="92D05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6" name="Straight Connector 75"/>
          <p:cNvCxnSpPr>
            <a:stCxn id="74" idx="1"/>
            <a:endCxn id="75" idx="1"/>
          </p:cNvCxnSpPr>
          <p:nvPr/>
        </p:nvCxnSpPr>
        <p:spPr>
          <a:xfrm rot="5400000" flipH="1" flipV="1">
            <a:off x="7124701" y="2325697"/>
            <a:ext cx="1" cy="6823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 flipH="1" flipV="1">
            <a:off x="7127376" y="4467278"/>
            <a:ext cx="1" cy="68233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488904" y="3739816"/>
            <a:ext cx="3655096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64130" y="3740502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O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grpSp>
        <p:nvGrpSpPr>
          <p:cNvPr id="80" name="Group 53"/>
          <p:cNvGrpSpPr/>
          <p:nvPr/>
        </p:nvGrpSpPr>
        <p:grpSpPr>
          <a:xfrm>
            <a:off x="5488904" y="3129136"/>
            <a:ext cx="1648420" cy="1217950"/>
            <a:chOff x="4766104" y="987334"/>
            <a:chExt cx="1648420" cy="1217950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4766104" y="129054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768604" y="18988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767354" y="987334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768604" y="22036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768604" y="1594096"/>
              <a:ext cx="1645920" cy="1588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59"/>
          <p:cNvGrpSpPr/>
          <p:nvPr/>
        </p:nvGrpSpPr>
        <p:grpSpPr>
          <a:xfrm>
            <a:off x="6285400" y="3127942"/>
            <a:ext cx="91440" cy="1219200"/>
            <a:chOff x="5562600" y="986140"/>
            <a:chExt cx="91440" cy="1219200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5562600" y="986140"/>
              <a:ext cx="91440" cy="15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562600" y="1289352"/>
              <a:ext cx="91440" cy="15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5562600" y="1594152"/>
              <a:ext cx="91440" cy="15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5562600" y="1898952"/>
              <a:ext cx="91440" cy="15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>
              <a:off x="5562600" y="2203752"/>
              <a:ext cx="91440" cy="1588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0"/>
          <p:cNvGrpSpPr/>
          <p:nvPr/>
        </p:nvGrpSpPr>
        <p:grpSpPr>
          <a:xfrm>
            <a:off x="5833617" y="3129194"/>
            <a:ext cx="1295400" cy="1217469"/>
            <a:chOff x="5632727" y="3730339"/>
            <a:chExt cx="1295400" cy="1217469"/>
          </a:xfrm>
        </p:grpSpPr>
        <p:cxnSp>
          <p:nvCxnSpPr>
            <p:cNvPr id="93" name="Straight Connector 92"/>
            <p:cNvCxnSpPr/>
            <p:nvPr/>
          </p:nvCxnSpPr>
          <p:spPr>
            <a:xfrm flipV="1">
              <a:off x="5636356" y="3730339"/>
              <a:ext cx="1281077" cy="609432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637751" y="4338376"/>
              <a:ext cx="1281077" cy="609432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5632727" y="4038600"/>
              <a:ext cx="1295400" cy="30480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5632727" y="4343400"/>
              <a:ext cx="1295400" cy="304800"/>
            </a:xfrm>
            <a:prstGeom prst="line">
              <a:avLst/>
            </a:prstGeom>
            <a:ln w="127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89"/>
          <p:cNvGrpSpPr/>
          <p:nvPr/>
        </p:nvGrpSpPr>
        <p:grpSpPr>
          <a:xfrm>
            <a:off x="7119938" y="2266950"/>
            <a:ext cx="1843952" cy="2794000"/>
            <a:chOff x="6919048" y="2868095"/>
            <a:chExt cx="1843952" cy="2794000"/>
          </a:xfrm>
        </p:grpSpPr>
        <p:cxnSp>
          <p:nvCxnSpPr>
            <p:cNvPr id="98" name="Straight Connector 97"/>
            <p:cNvCxnSpPr/>
            <p:nvPr/>
          </p:nvCxnSpPr>
          <p:spPr>
            <a:xfrm flipV="1">
              <a:off x="6919048" y="2868095"/>
              <a:ext cx="1731962" cy="866776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926985" y="4947720"/>
              <a:ext cx="1558925" cy="714375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6932587" y="3598345"/>
              <a:ext cx="1775573" cy="434909"/>
            </a:xfrm>
            <a:prstGeom prst="line">
              <a:avLst/>
            </a:prstGeom>
            <a:ln w="12700">
              <a:solidFill>
                <a:srgbClr val="FFC000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928127" y="4644627"/>
              <a:ext cx="1653033" cy="420568"/>
            </a:xfrm>
            <a:prstGeom prst="line">
              <a:avLst/>
            </a:prstGeom>
            <a:ln w="12700">
              <a:solidFill>
                <a:srgbClr val="FFC000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928127" y="4343400"/>
              <a:ext cx="1834873" cy="1588"/>
            </a:xfrm>
            <a:prstGeom prst="line">
              <a:avLst/>
            </a:prstGeom>
            <a:ln w="12700">
              <a:solidFill>
                <a:srgbClr val="FFC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/>
          <p:cNvSpPr txBox="1"/>
          <p:nvPr/>
        </p:nvSpPr>
        <p:spPr>
          <a:xfrm>
            <a:off x="8014102" y="3765228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</a:t>
            </a:r>
            <a:r>
              <a:rPr lang="en-US" sz="16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2</a:t>
            </a:r>
            <a:endParaRPr lang="en-US" sz="1600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8123640" y="3692515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7138754" y="3745813"/>
            <a:ext cx="0" cy="1212209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lowchart: Connector 105"/>
          <p:cNvSpPr/>
          <p:nvPr/>
        </p:nvSpPr>
        <p:spPr>
          <a:xfrm>
            <a:off x="7088302" y="3692515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38071" y="3740502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F</a:t>
            </a:r>
            <a:r>
              <a:rPr lang="en-US" sz="1600" baseline="-25000" dirty="0" smtClean="0">
                <a:solidFill>
                  <a:schemeClr val="bg1"/>
                </a:solidFill>
                <a:latin typeface="Tw Cen MT" panose="020B0602020104020603" pitchFamily="34" charset="0"/>
              </a:rPr>
              <a:t>1</a:t>
            </a:r>
            <a:endParaRPr lang="en-US" sz="1600" baseline="-250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868535" y="3745813"/>
            <a:ext cx="0" cy="1138831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lowchart: Connector 108"/>
          <p:cNvSpPr/>
          <p:nvPr/>
        </p:nvSpPr>
        <p:spPr>
          <a:xfrm>
            <a:off x="5819142" y="3686873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/>
            <a:endParaRPr lang="en-US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grpSp>
        <p:nvGrpSpPr>
          <p:cNvPr id="110" name="Group 107"/>
          <p:cNvGrpSpPr/>
          <p:nvPr/>
        </p:nvGrpSpPr>
        <p:grpSpPr>
          <a:xfrm>
            <a:off x="5886789" y="4370047"/>
            <a:ext cx="1232281" cy="400110"/>
            <a:chOff x="6895192" y="1671580"/>
            <a:chExt cx="1232281" cy="400110"/>
          </a:xfrm>
        </p:grpSpPr>
        <p:cxnSp>
          <p:nvCxnSpPr>
            <p:cNvPr id="111" name="Straight Arrow Connector 110"/>
            <p:cNvCxnSpPr/>
            <p:nvPr/>
          </p:nvCxnSpPr>
          <p:spPr>
            <a:xfrm>
              <a:off x="7578833" y="1871635"/>
              <a:ext cx="5486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6895192" y="1871635"/>
              <a:ext cx="54864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7371732" y="1671580"/>
              <a:ext cx="269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</a:rPr>
                <a:t>f</a:t>
              </a:r>
            </a:p>
          </p:txBody>
        </p:sp>
      </p:grpSp>
      <p:cxnSp>
        <p:nvCxnSpPr>
          <p:cNvPr id="122" name="Straight Connector 121"/>
          <p:cNvCxnSpPr/>
          <p:nvPr/>
        </p:nvCxnSpPr>
        <p:spPr>
          <a:xfrm>
            <a:off x="257254" y="868241"/>
            <a:ext cx="1198626" cy="0"/>
          </a:xfrm>
          <a:prstGeom prst="line">
            <a:avLst/>
          </a:prstGeom>
          <a:ln w="19050">
            <a:gradFill flip="none" rotWithShape="1">
              <a:gsLst>
                <a:gs pos="50400">
                  <a:srgbClr val="00FFFF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3505200" y="-19050"/>
            <a:ext cx="2288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Common Terms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325374" y="2301359"/>
            <a:ext cx="1198626" cy="0"/>
          </a:xfrm>
          <a:prstGeom prst="line">
            <a:avLst/>
          </a:prstGeom>
          <a:ln w="19050">
            <a:gradFill flip="none" rotWithShape="1">
              <a:gsLst>
                <a:gs pos="50400">
                  <a:srgbClr val="00FFFF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28600" y="3820121"/>
            <a:ext cx="1483950" cy="338554"/>
          </a:xfrm>
          <a:prstGeom prst="homePlate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Focal length (f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)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39700" y="4169881"/>
            <a:ext cx="4121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0080"/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The distance between the optical </a:t>
            </a:r>
            <a:r>
              <a:rPr lang="en-US" sz="1600" kern="1000" spc="-5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centre</a:t>
            </a:r>
            <a:r>
              <a:rPr lang="en-US" sz="1600" kern="1000" spc="-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 and principal focus of a lens is called its focal length.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2664908" y="520450"/>
            <a:ext cx="1291746" cy="420885"/>
            <a:chOff x="593821" y="3216188"/>
            <a:chExt cx="1291746" cy="420885"/>
          </a:xfrm>
        </p:grpSpPr>
        <p:sp>
          <p:nvSpPr>
            <p:cNvPr id="134" name="Oval 133"/>
            <p:cNvSpPr/>
            <p:nvPr/>
          </p:nvSpPr>
          <p:spPr>
            <a:xfrm>
              <a:off x="593821" y="3216188"/>
              <a:ext cx="1291746" cy="420885"/>
            </a:xfrm>
            <a:prstGeom prst="ellipse">
              <a:avLst/>
            </a:prstGeom>
            <a:solidFill>
              <a:srgbClr val="CC00CC">
                <a:alpha val="5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23849" y="3272741"/>
              <a:ext cx="10303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(real focus)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664908" y="1992008"/>
            <a:ext cx="1249866" cy="420885"/>
            <a:chOff x="593821" y="3216188"/>
            <a:chExt cx="1249866" cy="420885"/>
          </a:xfrm>
        </p:grpSpPr>
        <p:sp>
          <p:nvSpPr>
            <p:cNvPr id="138" name="Oval 137"/>
            <p:cNvSpPr/>
            <p:nvPr/>
          </p:nvSpPr>
          <p:spPr>
            <a:xfrm>
              <a:off x="593821" y="3216188"/>
              <a:ext cx="1221292" cy="420885"/>
            </a:xfrm>
            <a:prstGeom prst="ellipse">
              <a:avLst/>
            </a:prstGeom>
            <a:solidFill>
              <a:srgbClr val="CC00CC">
                <a:alpha val="5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03116" y="3266391"/>
              <a:ext cx="12405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" panose="020B0602020104020603" pitchFamily="34" charset="0"/>
                  <a:cs typeface="Aharoni" panose="02010803020104030203" pitchFamily="2" charset="-79"/>
                </a:rPr>
                <a:t>(virtual focus) </a:t>
              </a: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1541103" y="2198105"/>
            <a:ext cx="1079992" cy="0"/>
          </a:xfrm>
          <a:prstGeom prst="line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541103" y="730892"/>
            <a:ext cx="1079992" cy="0"/>
          </a:xfrm>
          <a:prstGeom prst="line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612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25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8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25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7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 animBg="1"/>
      <p:bldP spid="11" grpId="0" animBg="1"/>
      <p:bldP spid="12" grpId="0"/>
      <p:bldP spid="51" grpId="0"/>
      <p:bldP spid="52" grpId="0" animBg="1"/>
      <p:bldP spid="57" grpId="0"/>
      <p:bldP spid="59" grpId="0" animBg="1"/>
      <p:bldP spid="61" grpId="0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9" grpId="0"/>
      <p:bldP spid="103" grpId="0"/>
      <p:bldP spid="104" grpId="0" animBg="1"/>
      <p:bldP spid="106" grpId="0" animBg="1"/>
      <p:bldP spid="107" grpId="0"/>
      <p:bldP spid="109" grpId="0" animBg="1"/>
      <p:bldP spid="130" grpId="0" animBg="1"/>
      <p:bldP spid="1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 drive\MJ WORK\Pooja mam (physics)\State board\10th State\Lenses\Raw\New folder\image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57200" y="150041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US" sz="2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Positive meniscus</a:t>
            </a:r>
            <a:endParaRPr lang="en-US" sz="24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3357457" y="150041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lvl="0" algn="ctr"/>
            <a:r>
              <a:rPr lang="en-I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Optical Centre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357457" y="150041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 point from where light goes straight </a:t>
            </a:r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?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357457" y="150041"/>
            <a:ext cx="2194560" cy="1554480"/>
            <a:chOff x="2529840" y="2524125"/>
            <a:chExt cx="2194560" cy="1554480"/>
          </a:xfrm>
        </p:grpSpPr>
        <p:sp>
          <p:nvSpPr>
            <p:cNvPr id="37" name="Rounded Rectangle 36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" b="3230"/>
            <a:stretch/>
          </p:blipFill>
          <p:spPr>
            <a:xfrm>
              <a:off x="2854279" y="2564584"/>
              <a:ext cx="1545683" cy="1469231"/>
            </a:xfrm>
            <a:prstGeom prst="rect">
              <a:avLst/>
            </a:prstGeom>
          </p:spPr>
        </p:pic>
      </p:grpSp>
      <p:sp>
        <p:nvSpPr>
          <p:cNvPr id="39" name="Rounded Rectangle 38"/>
          <p:cNvSpPr/>
          <p:nvPr/>
        </p:nvSpPr>
        <p:spPr>
          <a:xfrm>
            <a:off x="6263640" y="150041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</a:t>
            </a:r>
            <a:endParaRPr lang="en-US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263640" y="150041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Thin in the centre and thick at edges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263640" y="150041"/>
            <a:ext cx="2194560" cy="1554480"/>
            <a:chOff x="2529840" y="2524125"/>
            <a:chExt cx="2194560" cy="1554480"/>
          </a:xfrm>
        </p:grpSpPr>
        <p:sp>
          <p:nvSpPr>
            <p:cNvPr id="42" name="Rounded Rectangle 41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7" y="2598781"/>
              <a:ext cx="1405166" cy="1405166"/>
            </a:xfrm>
            <a:prstGeom prst="rect">
              <a:avLst/>
            </a:prstGeom>
          </p:spPr>
        </p:pic>
      </p:grpSp>
      <p:sp>
        <p:nvSpPr>
          <p:cNvPr id="44" name="Rounded Rectangle 43"/>
          <p:cNvSpPr/>
          <p:nvPr/>
        </p:nvSpPr>
        <p:spPr>
          <a:xfrm>
            <a:off x="462915" y="1821520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FREE POINT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62915" y="1821520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FREE POINT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62915" y="1821520"/>
            <a:ext cx="2194560" cy="1554480"/>
            <a:chOff x="2529840" y="2524125"/>
            <a:chExt cx="2194560" cy="1554480"/>
          </a:xfrm>
        </p:grpSpPr>
        <p:sp>
          <p:nvSpPr>
            <p:cNvPr id="47" name="Rounded Rectangle 46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7" y="2598781"/>
              <a:ext cx="1405166" cy="1405166"/>
            </a:xfrm>
            <a:prstGeom prst="roundRect">
              <a:avLst/>
            </a:prstGeom>
          </p:spPr>
        </p:pic>
      </p:grpSp>
      <p:sp>
        <p:nvSpPr>
          <p:cNvPr id="49" name="Rounded Rectangle 48"/>
          <p:cNvSpPr/>
          <p:nvPr/>
        </p:nvSpPr>
        <p:spPr>
          <a:xfrm>
            <a:off x="3368040" y="1821520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 has </a:t>
            </a:r>
            <a:r>
              <a:rPr lang="en-US" sz="2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virtual</a:t>
            </a:r>
            <a:r>
              <a:rPr lang="en-US" sz="2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focus</a:t>
            </a:r>
            <a:endParaRPr lang="en-US" sz="2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368040" y="1821520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 has _________ focus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368040" y="1820999"/>
            <a:ext cx="2194560" cy="1574573"/>
            <a:chOff x="2529840" y="2543175"/>
            <a:chExt cx="2194560" cy="1574573"/>
          </a:xfrm>
        </p:grpSpPr>
        <p:sp>
          <p:nvSpPr>
            <p:cNvPr id="52" name="Rounded Rectangle 51"/>
            <p:cNvSpPr/>
            <p:nvPr/>
          </p:nvSpPr>
          <p:spPr>
            <a:xfrm>
              <a:off x="2529840" y="254317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315" y="2572065"/>
              <a:ext cx="1393611" cy="1545683"/>
            </a:xfrm>
            <a:prstGeom prst="rect">
              <a:avLst/>
            </a:prstGeom>
          </p:spPr>
        </p:pic>
      </p:grpSp>
      <p:sp>
        <p:nvSpPr>
          <p:cNvPr id="54" name="Rounded Rectangle 53"/>
          <p:cNvSpPr/>
          <p:nvPr/>
        </p:nvSpPr>
        <p:spPr>
          <a:xfrm>
            <a:off x="6263640" y="1821520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Concave lens</a:t>
            </a:r>
            <a:endParaRPr lang="en-US" sz="22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263640" y="1821520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If rays appeal to diverge from a point then lens is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263640" y="1821520"/>
            <a:ext cx="2194560" cy="1554480"/>
            <a:chOff x="2529840" y="2524125"/>
            <a:chExt cx="2194560" cy="1554480"/>
          </a:xfrm>
        </p:grpSpPr>
        <p:sp>
          <p:nvSpPr>
            <p:cNvPr id="57" name="Rounded Rectangle 56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8263" y="2592509"/>
              <a:ext cx="1417713" cy="1417713"/>
            </a:xfrm>
            <a:prstGeom prst="rect">
              <a:avLst/>
            </a:prstGeom>
          </p:spPr>
        </p:pic>
      </p:grpSp>
      <p:sp>
        <p:nvSpPr>
          <p:cNvPr id="59" name="Rounded Rectangle 58"/>
          <p:cNvSpPr/>
          <p:nvPr/>
        </p:nvSpPr>
        <p:spPr>
          <a:xfrm>
            <a:off x="457200" y="3493588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Principal axis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57200" y="3493588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Imaginary line passing through c</a:t>
            </a:r>
            <a:r>
              <a:rPr lang="en-IN" sz="19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1</a:t>
            </a:r>
            <a:r>
              <a:rPr lang="en-IN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and </a:t>
            </a:r>
            <a:r>
              <a:rPr lang="en-IN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</a:t>
            </a:r>
            <a:r>
              <a:rPr lang="en-IN" sz="19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haroni" panose="02010803020104030203" pitchFamily="2" charset="-79"/>
              </a:rPr>
              <a:t>2</a:t>
            </a:r>
            <a:r>
              <a:rPr lang="en-IN" sz="19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457200" y="3493588"/>
            <a:ext cx="2194560" cy="1554480"/>
            <a:chOff x="2529840" y="2524125"/>
            <a:chExt cx="2194560" cy="1554480"/>
          </a:xfrm>
        </p:grpSpPr>
        <p:sp>
          <p:nvSpPr>
            <p:cNvPr id="62" name="Rounded Rectangle 61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7" y="2598781"/>
              <a:ext cx="1405166" cy="1405166"/>
            </a:xfrm>
            <a:prstGeom prst="rect">
              <a:avLst/>
            </a:prstGeom>
          </p:spPr>
        </p:pic>
      </p:grpSp>
      <p:sp>
        <p:nvSpPr>
          <p:cNvPr id="64" name="Rounded Rectangle 63"/>
          <p:cNvSpPr/>
          <p:nvPr/>
        </p:nvSpPr>
        <p:spPr>
          <a:xfrm>
            <a:off x="3357457" y="3493588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lvl="0" algn="ctr"/>
            <a:r>
              <a:rPr lang="en-I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FREE POINT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357457" y="3493588"/>
            <a:ext cx="2194560" cy="1554480"/>
          </a:xfrm>
          <a:prstGeom prst="roundRect">
            <a:avLst/>
          </a:prstGeom>
          <a:solidFill>
            <a:srgbClr val="0000FF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FREE POINT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357457" y="3493588"/>
            <a:ext cx="2194560" cy="1554480"/>
            <a:chOff x="2529840" y="2524125"/>
            <a:chExt cx="2194560" cy="1554480"/>
          </a:xfrm>
        </p:grpSpPr>
        <p:sp>
          <p:nvSpPr>
            <p:cNvPr id="67" name="Rounded Rectangle 66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4279" y="2528523"/>
              <a:ext cx="1545683" cy="1545683"/>
            </a:xfrm>
            <a:prstGeom prst="rect">
              <a:avLst/>
            </a:prstGeom>
          </p:spPr>
        </p:pic>
      </p:grpSp>
      <p:sp>
        <p:nvSpPr>
          <p:cNvPr id="69" name="Rounded Rectangle 68"/>
          <p:cNvSpPr/>
          <p:nvPr/>
        </p:nvSpPr>
        <p:spPr>
          <a:xfrm>
            <a:off x="6263640" y="3493588"/>
            <a:ext cx="2194560" cy="1554480"/>
          </a:xfrm>
          <a:prstGeom prst="roundRect">
            <a:avLst/>
          </a:prstGeom>
          <a:solidFill>
            <a:srgbClr val="00FF00"/>
          </a:solidFill>
          <a:ln w="38100">
            <a:gradFill>
              <a:gsLst>
                <a:gs pos="19575">
                  <a:srgbClr val="F2F5FB">
                    <a:alpha val="7000"/>
                  </a:srgbClr>
                </a:gs>
                <a:gs pos="74000">
                  <a:srgbClr val="E3EAF6">
                    <a:alpha val="0"/>
                  </a:srgbClr>
                </a:gs>
                <a:gs pos="100000">
                  <a:srgbClr val="FAFBFD"/>
                </a:gs>
                <a:gs pos="0">
                  <a:schemeClr val="bg1"/>
                </a:gs>
                <a:gs pos="45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spcCol="0" rtlCol="0" anchor="ctr"/>
          <a:lstStyle/>
          <a:p>
            <a:pPr algn="ctr"/>
            <a:r>
              <a:rPr lang="en-IN" sz="24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Negative Meniscus</a:t>
            </a:r>
            <a:endParaRPr lang="en-US" sz="2400" b="1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459736" y="150041"/>
            <a:ext cx="2194560" cy="1554480"/>
            <a:chOff x="459736" y="150041"/>
            <a:chExt cx="2194560" cy="1554480"/>
          </a:xfrm>
        </p:grpSpPr>
        <p:sp>
          <p:nvSpPr>
            <p:cNvPr id="30" name="Rounded Rectangle 29"/>
            <p:cNvSpPr/>
            <p:nvPr/>
          </p:nvSpPr>
          <p:spPr>
            <a:xfrm>
              <a:off x="459736" y="150041"/>
              <a:ext cx="2194560" cy="1554480"/>
            </a:xfrm>
            <a:prstGeom prst="roundRect">
              <a:avLst/>
            </a:prstGeom>
            <a:solidFill>
              <a:srgbClr val="0000FF"/>
            </a:solidFill>
            <a:ln w="38100">
              <a:gradFill>
                <a:gsLst>
                  <a:gs pos="19575">
                    <a:srgbClr val="F2F5FB">
                      <a:alpha val="7000"/>
                    </a:srgbClr>
                  </a:gs>
                  <a:gs pos="74000">
                    <a:srgbClr val="E3EAF6">
                      <a:alpha val="0"/>
                    </a:srgbClr>
                  </a:gs>
                  <a:gs pos="100000">
                    <a:srgbClr val="FAFBFD"/>
                  </a:gs>
                  <a:gs pos="0">
                    <a:schemeClr val="bg1"/>
                  </a:gs>
                  <a:gs pos="4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74027" y="219075"/>
              <a:ext cx="2165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Which lens is this</a:t>
              </a:r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?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3"/>
            <p:cNvSpPr/>
            <p:nvPr/>
          </p:nvSpPr>
          <p:spPr>
            <a:xfrm>
              <a:off x="1219200" y="532583"/>
              <a:ext cx="548640" cy="1097280"/>
            </a:xfrm>
            <a:custGeom>
              <a:avLst/>
              <a:gdLst/>
              <a:ahLst/>
              <a:cxnLst/>
              <a:rect l="l" t="t" r="r" b="b"/>
              <a:pathLst>
                <a:path w="1157519" h="2284216">
                  <a:moveTo>
                    <a:pt x="1131277" y="0"/>
                  </a:moveTo>
                  <a:cubicBezTo>
                    <a:pt x="713094" y="209547"/>
                    <a:pt x="426720" y="642137"/>
                    <a:pt x="426720" y="1141569"/>
                  </a:cubicBezTo>
                  <a:cubicBezTo>
                    <a:pt x="426720" y="1635669"/>
                    <a:pt x="751075" y="2072301"/>
                    <a:pt x="1157519" y="2283867"/>
                  </a:cubicBezTo>
                  <a:cubicBezTo>
                    <a:pt x="1152657" y="2284442"/>
                    <a:pt x="1147829" y="2284197"/>
                    <a:pt x="1143000" y="2283910"/>
                  </a:cubicBezTo>
                  <a:cubicBezTo>
                    <a:pt x="592184" y="2298431"/>
                    <a:pt x="0" y="1772507"/>
                    <a:pt x="0" y="1141659"/>
                  </a:cubicBezTo>
                  <a:cubicBezTo>
                    <a:pt x="0" y="514723"/>
                    <a:pt x="505412" y="5754"/>
                    <a:pt x="1131277" y="0"/>
                  </a:cubicBezTo>
                  <a:close/>
                </a:path>
              </a:pathLst>
            </a:custGeom>
            <a:solidFill>
              <a:schemeClr val="bg1">
                <a:alpha val="83000"/>
              </a:schemeClr>
            </a:solidFill>
            <a:ln w="19050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57200" y="150041"/>
            <a:ext cx="2194560" cy="1554480"/>
            <a:chOff x="2529840" y="2524125"/>
            <a:chExt cx="2194560" cy="1554480"/>
          </a:xfrm>
        </p:grpSpPr>
        <p:sp>
          <p:nvSpPr>
            <p:cNvPr id="32" name="Rounded Rectangle 31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7" y="2597778"/>
              <a:ext cx="1405166" cy="1407173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6263640" y="3493587"/>
            <a:ext cx="2194560" cy="1554480"/>
            <a:chOff x="5714007" y="6044418"/>
            <a:chExt cx="2194560" cy="1554480"/>
          </a:xfrm>
        </p:grpSpPr>
        <p:sp>
          <p:nvSpPr>
            <p:cNvPr id="79" name="Rounded Rectangle 78"/>
            <p:cNvSpPr/>
            <p:nvPr/>
          </p:nvSpPr>
          <p:spPr>
            <a:xfrm>
              <a:off x="5714007" y="6044418"/>
              <a:ext cx="2194560" cy="1554480"/>
            </a:xfrm>
            <a:prstGeom prst="roundRect">
              <a:avLst/>
            </a:prstGeom>
            <a:solidFill>
              <a:srgbClr val="0000FF"/>
            </a:solidFill>
            <a:ln w="38100">
              <a:gradFill>
                <a:gsLst>
                  <a:gs pos="19575">
                    <a:srgbClr val="F2F5FB">
                      <a:alpha val="7000"/>
                    </a:srgbClr>
                  </a:gs>
                  <a:gs pos="74000">
                    <a:srgbClr val="E3EAF6">
                      <a:alpha val="0"/>
                    </a:srgbClr>
                  </a:gs>
                  <a:gs pos="100000">
                    <a:srgbClr val="FAFBFD"/>
                  </a:gs>
                  <a:gs pos="0">
                    <a:schemeClr val="bg1"/>
                  </a:gs>
                  <a:gs pos="45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28298" y="6113452"/>
              <a:ext cx="21659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rPr>
                <a:t>Which lens is this</a:t>
              </a:r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cs typeface="Arial" panose="020B0604020202020204" pitchFamily="34" charset="0"/>
                </a:rPr>
                <a:t>?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 flipH="1">
              <a:off x="6538912" y="6430546"/>
              <a:ext cx="528691" cy="1105244"/>
            </a:xfrm>
            <a:custGeom>
              <a:avLst/>
              <a:gdLst>
                <a:gd name="connsiteX0" fmla="*/ 0 w 152400"/>
                <a:gd name="connsiteY0" fmla="*/ 719138 h 1438275"/>
                <a:gd name="connsiteX1" fmla="*/ 424 w 152400"/>
                <a:gd name="connsiteY1" fmla="*/ 643362 h 1438275"/>
                <a:gd name="connsiteX2" fmla="*/ 76201 w 152400"/>
                <a:gd name="connsiteY2" fmla="*/ 0 h 1438275"/>
                <a:gd name="connsiteX3" fmla="*/ 151976 w 152400"/>
                <a:gd name="connsiteY3" fmla="*/ 643362 h 1438275"/>
                <a:gd name="connsiteX4" fmla="*/ 152400 w 152400"/>
                <a:gd name="connsiteY4" fmla="*/ 719138 h 1438275"/>
                <a:gd name="connsiteX5" fmla="*/ 151976 w 152400"/>
                <a:gd name="connsiteY5" fmla="*/ 794914 h 1438275"/>
                <a:gd name="connsiteX6" fmla="*/ 76200 w 152400"/>
                <a:gd name="connsiteY6" fmla="*/ 1438276 h 1438275"/>
                <a:gd name="connsiteX7" fmla="*/ 425 w 152400"/>
                <a:gd name="connsiteY7" fmla="*/ 794914 h 1438275"/>
                <a:gd name="connsiteX8" fmla="*/ 1 w 152400"/>
                <a:gd name="connsiteY8" fmla="*/ 719138 h 1438275"/>
                <a:gd name="connsiteX9" fmla="*/ 0 w 152400"/>
                <a:gd name="connsiteY9" fmla="*/ 719138 h 1438275"/>
                <a:gd name="connsiteX0" fmla="*/ 0 w 165029"/>
                <a:gd name="connsiteY0" fmla="*/ 719144 h 1438282"/>
                <a:gd name="connsiteX1" fmla="*/ 424 w 165029"/>
                <a:gd name="connsiteY1" fmla="*/ 643368 h 1438282"/>
                <a:gd name="connsiteX2" fmla="*/ 76201 w 165029"/>
                <a:gd name="connsiteY2" fmla="*/ 6 h 1438282"/>
                <a:gd name="connsiteX3" fmla="*/ 151976 w 165029"/>
                <a:gd name="connsiteY3" fmla="*/ 643368 h 1438282"/>
                <a:gd name="connsiteX4" fmla="*/ 152400 w 165029"/>
                <a:gd name="connsiteY4" fmla="*/ 719144 h 1438282"/>
                <a:gd name="connsiteX5" fmla="*/ 76200 w 165029"/>
                <a:gd name="connsiteY5" fmla="*/ 1438282 h 1438282"/>
                <a:gd name="connsiteX6" fmla="*/ 425 w 165029"/>
                <a:gd name="connsiteY6" fmla="*/ 794920 h 1438282"/>
                <a:gd name="connsiteX7" fmla="*/ 1 w 165029"/>
                <a:gd name="connsiteY7" fmla="*/ 719144 h 1438282"/>
                <a:gd name="connsiteX8" fmla="*/ 0 w 165029"/>
                <a:gd name="connsiteY8" fmla="*/ 719144 h 1438282"/>
                <a:gd name="connsiteX0" fmla="*/ 0 w 165029"/>
                <a:gd name="connsiteY0" fmla="*/ 719144 h 1438282"/>
                <a:gd name="connsiteX1" fmla="*/ 424 w 165029"/>
                <a:gd name="connsiteY1" fmla="*/ 643368 h 1438282"/>
                <a:gd name="connsiteX2" fmla="*/ 76201 w 165029"/>
                <a:gd name="connsiteY2" fmla="*/ 6 h 1438282"/>
                <a:gd name="connsiteX3" fmla="*/ 151976 w 165029"/>
                <a:gd name="connsiteY3" fmla="*/ 643368 h 1438282"/>
                <a:gd name="connsiteX4" fmla="*/ 152400 w 165029"/>
                <a:gd name="connsiteY4" fmla="*/ 719144 h 1438282"/>
                <a:gd name="connsiteX5" fmla="*/ 76200 w 165029"/>
                <a:gd name="connsiteY5" fmla="*/ 1438282 h 1438282"/>
                <a:gd name="connsiteX6" fmla="*/ 1 w 165029"/>
                <a:gd name="connsiteY6" fmla="*/ 719144 h 1438282"/>
                <a:gd name="connsiteX7" fmla="*/ 0 w 165029"/>
                <a:gd name="connsiteY7" fmla="*/ 719144 h 1438282"/>
                <a:gd name="connsiteX0" fmla="*/ 0 w 165029"/>
                <a:gd name="connsiteY0" fmla="*/ 719138 h 1438276"/>
                <a:gd name="connsiteX1" fmla="*/ 76201 w 165029"/>
                <a:gd name="connsiteY1" fmla="*/ 0 h 1438276"/>
                <a:gd name="connsiteX2" fmla="*/ 151976 w 165029"/>
                <a:gd name="connsiteY2" fmla="*/ 643362 h 1438276"/>
                <a:gd name="connsiteX3" fmla="*/ 152400 w 165029"/>
                <a:gd name="connsiteY3" fmla="*/ 719138 h 1438276"/>
                <a:gd name="connsiteX4" fmla="*/ 76200 w 165029"/>
                <a:gd name="connsiteY4" fmla="*/ 1438276 h 1438276"/>
                <a:gd name="connsiteX5" fmla="*/ 1 w 165029"/>
                <a:gd name="connsiteY5" fmla="*/ 719138 h 1438276"/>
                <a:gd name="connsiteX6" fmla="*/ 0 w 165029"/>
                <a:gd name="connsiteY6" fmla="*/ 719138 h 1438276"/>
                <a:gd name="connsiteX0" fmla="*/ 0 w 152400"/>
                <a:gd name="connsiteY0" fmla="*/ 719138 h 1438276"/>
                <a:gd name="connsiteX1" fmla="*/ 76201 w 152400"/>
                <a:gd name="connsiteY1" fmla="*/ 0 h 1438276"/>
                <a:gd name="connsiteX2" fmla="*/ 152400 w 152400"/>
                <a:gd name="connsiteY2" fmla="*/ 719138 h 1438276"/>
                <a:gd name="connsiteX3" fmla="*/ 76200 w 152400"/>
                <a:gd name="connsiteY3" fmla="*/ 1438276 h 1438276"/>
                <a:gd name="connsiteX4" fmla="*/ 1 w 152400"/>
                <a:gd name="connsiteY4" fmla="*/ 719138 h 1438276"/>
                <a:gd name="connsiteX5" fmla="*/ 0 w 152400"/>
                <a:gd name="connsiteY5" fmla="*/ 719138 h 1438276"/>
                <a:gd name="connsiteX0" fmla="*/ 0 w 88901"/>
                <a:gd name="connsiteY0" fmla="*/ 719138 h 1438276"/>
                <a:gd name="connsiteX1" fmla="*/ 76201 w 88901"/>
                <a:gd name="connsiteY1" fmla="*/ 0 h 1438276"/>
                <a:gd name="connsiteX2" fmla="*/ 76200 w 88901"/>
                <a:gd name="connsiteY2" fmla="*/ 1438276 h 1438276"/>
                <a:gd name="connsiteX3" fmla="*/ 1 w 88901"/>
                <a:gd name="connsiteY3" fmla="*/ 719138 h 1438276"/>
                <a:gd name="connsiteX4" fmla="*/ 0 w 88901"/>
                <a:gd name="connsiteY4" fmla="*/ 719138 h 1438276"/>
                <a:gd name="connsiteX0" fmla="*/ 0 w 88900"/>
                <a:gd name="connsiteY0" fmla="*/ 719138 h 1438276"/>
                <a:gd name="connsiteX1" fmla="*/ 76200 w 88900"/>
                <a:gd name="connsiteY1" fmla="*/ 0 h 1438276"/>
                <a:gd name="connsiteX2" fmla="*/ 76199 w 88900"/>
                <a:gd name="connsiteY2" fmla="*/ 1438276 h 1438276"/>
                <a:gd name="connsiteX3" fmla="*/ 0 w 88900"/>
                <a:gd name="connsiteY3" fmla="*/ 719138 h 1438276"/>
                <a:gd name="connsiteX0" fmla="*/ 0 w 12701"/>
                <a:gd name="connsiteY0" fmla="*/ 1438276 h 1438276"/>
                <a:gd name="connsiteX1" fmla="*/ 1 w 12701"/>
                <a:gd name="connsiteY1" fmla="*/ 0 h 1438276"/>
                <a:gd name="connsiteX2" fmla="*/ 0 w 12701"/>
                <a:gd name="connsiteY2" fmla="*/ 1438276 h 1438276"/>
                <a:gd name="connsiteX0" fmla="*/ 0 w 298450"/>
                <a:gd name="connsiteY0" fmla="*/ 1438276 h 1438276"/>
                <a:gd name="connsiteX1" fmla="*/ 1 w 298450"/>
                <a:gd name="connsiteY1" fmla="*/ 0 h 1438276"/>
                <a:gd name="connsiteX2" fmla="*/ 0 w 298450"/>
                <a:gd name="connsiteY2" fmla="*/ 1438276 h 1438276"/>
                <a:gd name="connsiteX0" fmla="*/ 304800 w 603250"/>
                <a:gd name="connsiteY0" fmla="*/ 1438276 h 1438276"/>
                <a:gd name="connsiteX1" fmla="*/ 304801 w 603250"/>
                <a:gd name="connsiteY1" fmla="*/ 0 h 1438276"/>
                <a:gd name="connsiteX2" fmla="*/ 304800 w 603250"/>
                <a:gd name="connsiteY2" fmla="*/ 1438276 h 1438276"/>
                <a:gd name="connsiteX0" fmla="*/ 304800 w 603250"/>
                <a:gd name="connsiteY0" fmla="*/ 1438276 h 1438276"/>
                <a:gd name="connsiteX1" fmla="*/ 304801 w 603250"/>
                <a:gd name="connsiteY1" fmla="*/ 0 h 1438276"/>
                <a:gd name="connsiteX2" fmla="*/ 304800 w 603250"/>
                <a:gd name="connsiteY2" fmla="*/ 1438276 h 1438276"/>
                <a:gd name="connsiteX0" fmla="*/ 304800 w 603250"/>
                <a:gd name="connsiteY0" fmla="*/ 1438276 h 1438276"/>
                <a:gd name="connsiteX1" fmla="*/ 304801 w 603250"/>
                <a:gd name="connsiteY1" fmla="*/ 0 h 1438276"/>
                <a:gd name="connsiteX2" fmla="*/ 304800 w 603250"/>
                <a:gd name="connsiteY2" fmla="*/ 1438276 h 1438276"/>
                <a:gd name="connsiteX0" fmla="*/ 304800 w 627063"/>
                <a:gd name="connsiteY0" fmla="*/ 1438276 h 1438276"/>
                <a:gd name="connsiteX1" fmla="*/ 304801 w 627063"/>
                <a:gd name="connsiteY1" fmla="*/ 0 h 1438276"/>
                <a:gd name="connsiteX2" fmla="*/ 304800 w 627063"/>
                <a:gd name="connsiteY2" fmla="*/ 1438276 h 1438276"/>
                <a:gd name="connsiteX0" fmla="*/ 304800 w 627063"/>
                <a:gd name="connsiteY0" fmla="*/ 1425377 h 1425377"/>
                <a:gd name="connsiteX1" fmla="*/ 228601 w 627063"/>
                <a:gd name="connsiteY1" fmla="*/ 0 h 1425377"/>
                <a:gd name="connsiteX2" fmla="*/ 304800 w 627063"/>
                <a:gd name="connsiteY2" fmla="*/ 1425377 h 1425377"/>
                <a:gd name="connsiteX0" fmla="*/ 304800 w 555625"/>
                <a:gd name="connsiteY0" fmla="*/ 1656490 h 1669390"/>
                <a:gd name="connsiteX1" fmla="*/ 228601 w 555625"/>
                <a:gd name="connsiteY1" fmla="*/ 231113 h 1669390"/>
                <a:gd name="connsiteX2" fmla="*/ 542925 w 555625"/>
                <a:gd name="connsiteY2" fmla="*/ 237563 h 1669390"/>
                <a:gd name="connsiteX3" fmla="*/ 304800 w 555625"/>
                <a:gd name="connsiteY3" fmla="*/ 1656490 h 1669390"/>
                <a:gd name="connsiteX0" fmla="*/ 304800 w 555625"/>
                <a:gd name="connsiteY0" fmla="*/ 1650041 h 1662940"/>
                <a:gd name="connsiteX1" fmla="*/ 228601 w 555625"/>
                <a:gd name="connsiteY1" fmla="*/ 224664 h 1662940"/>
                <a:gd name="connsiteX2" fmla="*/ 542925 w 555625"/>
                <a:gd name="connsiteY2" fmla="*/ 231114 h 1662940"/>
                <a:gd name="connsiteX3" fmla="*/ 304800 w 555625"/>
                <a:gd name="connsiteY3" fmla="*/ 1650041 h 1662940"/>
                <a:gd name="connsiteX0" fmla="*/ 304800 w 555625"/>
                <a:gd name="connsiteY0" fmla="*/ 1433977 h 1446876"/>
                <a:gd name="connsiteX1" fmla="*/ 228601 w 555625"/>
                <a:gd name="connsiteY1" fmla="*/ 8600 h 1446876"/>
                <a:gd name="connsiteX2" fmla="*/ 542925 w 555625"/>
                <a:gd name="connsiteY2" fmla="*/ 15050 h 1446876"/>
                <a:gd name="connsiteX3" fmla="*/ 304800 w 555625"/>
                <a:gd name="connsiteY3" fmla="*/ 1433977 h 1446876"/>
                <a:gd name="connsiteX0" fmla="*/ 304800 w 555625"/>
                <a:gd name="connsiteY0" fmla="*/ 1425377 h 1438276"/>
                <a:gd name="connsiteX1" fmla="*/ 228601 w 555625"/>
                <a:gd name="connsiteY1" fmla="*/ 0 h 1438276"/>
                <a:gd name="connsiteX2" fmla="*/ 542925 w 555625"/>
                <a:gd name="connsiteY2" fmla="*/ 6450 h 1438276"/>
                <a:gd name="connsiteX3" fmla="*/ 304800 w 555625"/>
                <a:gd name="connsiteY3" fmla="*/ 1425377 h 1438276"/>
                <a:gd name="connsiteX0" fmla="*/ 304800 w 617538"/>
                <a:gd name="connsiteY0" fmla="*/ 1449564 h 1462463"/>
                <a:gd name="connsiteX1" fmla="*/ 290514 w 617538"/>
                <a:gd name="connsiteY1" fmla="*/ 0 h 1462463"/>
                <a:gd name="connsiteX2" fmla="*/ 604838 w 617538"/>
                <a:gd name="connsiteY2" fmla="*/ 6450 h 1462463"/>
                <a:gd name="connsiteX3" fmla="*/ 304800 w 617538"/>
                <a:gd name="connsiteY3" fmla="*/ 1449564 h 1462463"/>
                <a:gd name="connsiteX0" fmla="*/ 304800 w 615157"/>
                <a:gd name="connsiteY0" fmla="*/ 1449564 h 1663478"/>
                <a:gd name="connsiteX1" fmla="*/ 290514 w 615157"/>
                <a:gd name="connsiteY1" fmla="*/ 0 h 1663478"/>
                <a:gd name="connsiteX2" fmla="*/ 604838 w 615157"/>
                <a:gd name="connsiteY2" fmla="*/ 6450 h 1663478"/>
                <a:gd name="connsiteX3" fmla="*/ 561976 w 615157"/>
                <a:gd name="connsiteY3" fmla="*/ 1414088 h 1663478"/>
                <a:gd name="connsiteX4" fmla="*/ 304800 w 615157"/>
                <a:gd name="connsiteY4" fmla="*/ 1449564 h 1663478"/>
                <a:gd name="connsiteX0" fmla="*/ 304800 w 645320"/>
                <a:gd name="connsiteY0" fmla="*/ 1425379 h 1650576"/>
                <a:gd name="connsiteX1" fmla="*/ 319089 w 645320"/>
                <a:gd name="connsiteY1" fmla="*/ 0 h 1650576"/>
                <a:gd name="connsiteX2" fmla="*/ 633413 w 645320"/>
                <a:gd name="connsiteY2" fmla="*/ 6450 h 1650576"/>
                <a:gd name="connsiteX3" fmla="*/ 590551 w 645320"/>
                <a:gd name="connsiteY3" fmla="*/ 1414088 h 1650576"/>
                <a:gd name="connsiteX4" fmla="*/ 304800 w 645320"/>
                <a:gd name="connsiteY4" fmla="*/ 1425379 h 1650576"/>
                <a:gd name="connsiteX0" fmla="*/ 304800 w 645320"/>
                <a:gd name="connsiteY0" fmla="*/ 1425379 h 1650576"/>
                <a:gd name="connsiteX1" fmla="*/ 319089 w 645320"/>
                <a:gd name="connsiteY1" fmla="*/ 0 h 1650576"/>
                <a:gd name="connsiteX2" fmla="*/ 633413 w 645320"/>
                <a:gd name="connsiteY2" fmla="*/ 6450 h 1650576"/>
                <a:gd name="connsiteX3" fmla="*/ 590551 w 645320"/>
                <a:gd name="connsiteY3" fmla="*/ 1414088 h 1650576"/>
                <a:gd name="connsiteX4" fmla="*/ 304800 w 645320"/>
                <a:gd name="connsiteY4" fmla="*/ 1425379 h 1650576"/>
                <a:gd name="connsiteX0" fmla="*/ 304800 w 645320"/>
                <a:gd name="connsiteY0" fmla="*/ 1425379 h 1436129"/>
                <a:gd name="connsiteX1" fmla="*/ 319089 w 645320"/>
                <a:gd name="connsiteY1" fmla="*/ 0 h 1436129"/>
                <a:gd name="connsiteX2" fmla="*/ 633413 w 645320"/>
                <a:gd name="connsiteY2" fmla="*/ 6450 h 1436129"/>
                <a:gd name="connsiteX3" fmla="*/ 590551 w 645320"/>
                <a:gd name="connsiteY3" fmla="*/ 1414088 h 1436129"/>
                <a:gd name="connsiteX4" fmla="*/ 304800 w 645320"/>
                <a:gd name="connsiteY4" fmla="*/ 1425379 h 1436129"/>
                <a:gd name="connsiteX0" fmla="*/ 304800 w 650082"/>
                <a:gd name="connsiteY0" fmla="*/ 1425379 h 1437739"/>
                <a:gd name="connsiteX1" fmla="*/ 319089 w 650082"/>
                <a:gd name="connsiteY1" fmla="*/ 0 h 1437739"/>
                <a:gd name="connsiteX2" fmla="*/ 633413 w 650082"/>
                <a:gd name="connsiteY2" fmla="*/ 6450 h 1437739"/>
                <a:gd name="connsiteX3" fmla="*/ 595313 w 650082"/>
                <a:gd name="connsiteY3" fmla="*/ 1428601 h 1437739"/>
                <a:gd name="connsiteX4" fmla="*/ 304800 w 650082"/>
                <a:gd name="connsiteY4" fmla="*/ 1425379 h 1437739"/>
                <a:gd name="connsiteX0" fmla="*/ 304800 w 654844"/>
                <a:gd name="connsiteY0" fmla="*/ 1425379 h 1436129"/>
                <a:gd name="connsiteX1" fmla="*/ 319089 w 654844"/>
                <a:gd name="connsiteY1" fmla="*/ 0 h 1436129"/>
                <a:gd name="connsiteX2" fmla="*/ 633413 w 654844"/>
                <a:gd name="connsiteY2" fmla="*/ 6450 h 1436129"/>
                <a:gd name="connsiteX3" fmla="*/ 600075 w 654844"/>
                <a:gd name="connsiteY3" fmla="*/ 1423764 h 1436129"/>
                <a:gd name="connsiteX4" fmla="*/ 304800 w 654844"/>
                <a:gd name="connsiteY4" fmla="*/ 1425379 h 1436129"/>
                <a:gd name="connsiteX0" fmla="*/ 304800 w 654844"/>
                <a:gd name="connsiteY0" fmla="*/ 1425379 h 1432902"/>
                <a:gd name="connsiteX1" fmla="*/ 319089 w 654844"/>
                <a:gd name="connsiteY1" fmla="*/ 0 h 1432902"/>
                <a:gd name="connsiteX2" fmla="*/ 633413 w 654844"/>
                <a:gd name="connsiteY2" fmla="*/ 6450 h 1432902"/>
                <a:gd name="connsiteX3" fmla="*/ 600075 w 654844"/>
                <a:gd name="connsiteY3" fmla="*/ 1423764 h 1432902"/>
                <a:gd name="connsiteX4" fmla="*/ 304800 w 654844"/>
                <a:gd name="connsiteY4" fmla="*/ 1425379 h 1432902"/>
                <a:gd name="connsiteX0" fmla="*/ 304800 w 654844"/>
                <a:gd name="connsiteY0" fmla="*/ 1425379 h 1426455"/>
                <a:gd name="connsiteX1" fmla="*/ 319089 w 654844"/>
                <a:gd name="connsiteY1" fmla="*/ 0 h 1426455"/>
                <a:gd name="connsiteX2" fmla="*/ 633413 w 654844"/>
                <a:gd name="connsiteY2" fmla="*/ 6450 h 1426455"/>
                <a:gd name="connsiteX3" fmla="*/ 600075 w 654844"/>
                <a:gd name="connsiteY3" fmla="*/ 1423764 h 1426455"/>
                <a:gd name="connsiteX4" fmla="*/ 304800 w 654844"/>
                <a:gd name="connsiteY4" fmla="*/ 1425379 h 1426455"/>
                <a:gd name="connsiteX0" fmla="*/ 304800 w 654844"/>
                <a:gd name="connsiteY0" fmla="*/ 1425379 h 1426455"/>
                <a:gd name="connsiteX1" fmla="*/ 319089 w 654844"/>
                <a:gd name="connsiteY1" fmla="*/ 0 h 1426455"/>
                <a:gd name="connsiteX2" fmla="*/ 633413 w 654844"/>
                <a:gd name="connsiteY2" fmla="*/ 6450 h 1426455"/>
                <a:gd name="connsiteX3" fmla="*/ 600075 w 654844"/>
                <a:gd name="connsiteY3" fmla="*/ 1423764 h 1426455"/>
                <a:gd name="connsiteX4" fmla="*/ 304800 w 654844"/>
                <a:gd name="connsiteY4" fmla="*/ 1425379 h 1426455"/>
                <a:gd name="connsiteX0" fmla="*/ 0 w 350044"/>
                <a:gd name="connsiteY0" fmla="*/ 1425379 h 1426455"/>
                <a:gd name="connsiteX1" fmla="*/ 14289 w 350044"/>
                <a:gd name="connsiteY1" fmla="*/ 0 h 1426455"/>
                <a:gd name="connsiteX2" fmla="*/ 328613 w 350044"/>
                <a:gd name="connsiteY2" fmla="*/ 6450 h 1426455"/>
                <a:gd name="connsiteX3" fmla="*/ 295275 w 350044"/>
                <a:gd name="connsiteY3" fmla="*/ 1423764 h 1426455"/>
                <a:gd name="connsiteX4" fmla="*/ 0 w 350044"/>
                <a:gd name="connsiteY4" fmla="*/ 1425379 h 1426455"/>
                <a:gd name="connsiteX0" fmla="*/ 0 w 338932"/>
                <a:gd name="connsiteY0" fmla="*/ 1425379 h 1426455"/>
                <a:gd name="connsiteX1" fmla="*/ 14289 w 338932"/>
                <a:gd name="connsiteY1" fmla="*/ 0 h 1426455"/>
                <a:gd name="connsiteX2" fmla="*/ 328613 w 338932"/>
                <a:gd name="connsiteY2" fmla="*/ 6450 h 1426455"/>
                <a:gd name="connsiteX3" fmla="*/ 295275 w 338932"/>
                <a:gd name="connsiteY3" fmla="*/ 1423764 h 1426455"/>
                <a:gd name="connsiteX4" fmla="*/ 0 w 338932"/>
                <a:gd name="connsiteY4" fmla="*/ 1425379 h 1426455"/>
                <a:gd name="connsiteX0" fmla="*/ 0 w 328613"/>
                <a:gd name="connsiteY0" fmla="*/ 1425379 h 1426455"/>
                <a:gd name="connsiteX1" fmla="*/ 14289 w 328613"/>
                <a:gd name="connsiteY1" fmla="*/ 0 h 1426455"/>
                <a:gd name="connsiteX2" fmla="*/ 328613 w 328613"/>
                <a:gd name="connsiteY2" fmla="*/ 6450 h 1426455"/>
                <a:gd name="connsiteX3" fmla="*/ 295275 w 328613"/>
                <a:gd name="connsiteY3" fmla="*/ 1423764 h 1426455"/>
                <a:gd name="connsiteX4" fmla="*/ 0 w 328613"/>
                <a:gd name="connsiteY4" fmla="*/ 1425379 h 1426455"/>
                <a:gd name="connsiteX0" fmla="*/ 0 w 328613"/>
                <a:gd name="connsiteY0" fmla="*/ 1425379 h 1426455"/>
                <a:gd name="connsiteX1" fmla="*/ 14289 w 328613"/>
                <a:gd name="connsiteY1" fmla="*/ 0 h 1426455"/>
                <a:gd name="connsiteX2" fmla="*/ 328613 w 328613"/>
                <a:gd name="connsiteY2" fmla="*/ 6450 h 1426455"/>
                <a:gd name="connsiteX3" fmla="*/ 319088 w 328613"/>
                <a:gd name="connsiteY3" fmla="*/ 1423764 h 1426455"/>
                <a:gd name="connsiteX4" fmla="*/ 0 w 328613"/>
                <a:gd name="connsiteY4" fmla="*/ 1425379 h 1426455"/>
                <a:gd name="connsiteX0" fmla="*/ 4761 w 314324"/>
                <a:gd name="connsiteY0" fmla="*/ 1420542 h 1423764"/>
                <a:gd name="connsiteX1" fmla="*/ 0 w 314324"/>
                <a:gd name="connsiteY1" fmla="*/ 0 h 1423764"/>
                <a:gd name="connsiteX2" fmla="*/ 314324 w 314324"/>
                <a:gd name="connsiteY2" fmla="*/ 6450 h 1423764"/>
                <a:gd name="connsiteX3" fmla="*/ 304799 w 314324"/>
                <a:gd name="connsiteY3" fmla="*/ 1423764 h 1423764"/>
                <a:gd name="connsiteX4" fmla="*/ 4761 w 314324"/>
                <a:gd name="connsiteY4" fmla="*/ 1420542 h 1423764"/>
                <a:gd name="connsiteX0" fmla="*/ 0 w 366713"/>
                <a:gd name="connsiteY0" fmla="*/ 1420542 h 1423764"/>
                <a:gd name="connsiteX1" fmla="*/ 52389 w 366713"/>
                <a:gd name="connsiteY1" fmla="*/ 0 h 1423764"/>
                <a:gd name="connsiteX2" fmla="*/ 366713 w 366713"/>
                <a:gd name="connsiteY2" fmla="*/ 6450 h 1423764"/>
                <a:gd name="connsiteX3" fmla="*/ 357188 w 366713"/>
                <a:gd name="connsiteY3" fmla="*/ 1423764 h 1423764"/>
                <a:gd name="connsiteX4" fmla="*/ 0 w 366713"/>
                <a:gd name="connsiteY4" fmla="*/ 1420542 h 1423764"/>
                <a:gd name="connsiteX0" fmla="*/ 0 w 395288"/>
                <a:gd name="connsiteY0" fmla="*/ 1420542 h 1423764"/>
                <a:gd name="connsiteX1" fmla="*/ 52389 w 395288"/>
                <a:gd name="connsiteY1" fmla="*/ 0 h 1423764"/>
                <a:gd name="connsiteX2" fmla="*/ 366713 w 395288"/>
                <a:gd name="connsiteY2" fmla="*/ 6450 h 1423764"/>
                <a:gd name="connsiteX3" fmla="*/ 395288 w 395288"/>
                <a:gd name="connsiteY3" fmla="*/ 1423764 h 1423764"/>
                <a:gd name="connsiteX4" fmla="*/ 0 w 395288"/>
                <a:gd name="connsiteY4" fmla="*/ 1420542 h 1423764"/>
                <a:gd name="connsiteX0" fmla="*/ 0 w 395288"/>
                <a:gd name="connsiteY0" fmla="*/ 1420542 h 1423764"/>
                <a:gd name="connsiteX1" fmla="*/ 9527 w 395288"/>
                <a:gd name="connsiteY1" fmla="*/ 0 h 1423764"/>
                <a:gd name="connsiteX2" fmla="*/ 366713 w 395288"/>
                <a:gd name="connsiteY2" fmla="*/ 6450 h 1423764"/>
                <a:gd name="connsiteX3" fmla="*/ 395288 w 395288"/>
                <a:gd name="connsiteY3" fmla="*/ 1423764 h 1423764"/>
                <a:gd name="connsiteX4" fmla="*/ 0 w 395288"/>
                <a:gd name="connsiteY4" fmla="*/ 1420542 h 1423764"/>
                <a:gd name="connsiteX0" fmla="*/ 0 w 414338"/>
                <a:gd name="connsiteY0" fmla="*/ 1420542 h 1423764"/>
                <a:gd name="connsiteX1" fmla="*/ 9527 w 414338"/>
                <a:gd name="connsiteY1" fmla="*/ 0 h 1423764"/>
                <a:gd name="connsiteX2" fmla="*/ 414338 w 414338"/>
                <a:gd name="connsiteY2" fmla="*/ 6450 h 1423764"/>
                <a:gd name="connsiteX3" fmla="*/ 395288 w 414338"/>
                <a:gd name="connsiteY3" fmla="*/ 1423764 h 1423764"/>
                <a:gd name="connsiteX4" fmla="*/ 0 w 414338"/>
                <a:gd name="connsiteY4" fmla="*/ 1420542 h 1423764"/>
                <a:gd name="connsiteX0" fmla="*/ 0 w 419100"/>
                <a:gd name="connsiteY0" fmla="*/ 1420542 h 1423764"/>
                <a:gd name="connsiteX1" fmla="*/ 9527 w 419100"/>
                <a:gd name="connsiteY1" fmla="*/ 0 h 1423764"/>
                <a:gd name="connsiteX2" fmla="*/ 414338 w 419100"/>
                <a:gd name="connsiteY2" fmla="*/ 6450 h 1423764"/>
                <a:gd name="connsiteX3" fmla="*/ 419100 w 419100"/>
                <a:gd name="connsiteY3" fmla="*/ 1423764 h 1423764"/>
                <a:gd name="connsiteX4" fmla="*/ 0 w 419100"/>
                <a:gd name="connsiteY4" fmla="*/ 1420542 h 1423764"/>
                <a:gd name="connsiteX0" fmla="*/ 0 w 452438"/>
                <a:gd name="connsiteY0" fmla="*/ 1420542 h 1423764"/>
                <a:gd name="connsiteX1" fmla="*/ 42865 w 452438"/>
                <a:gd name="connsiteY1" fmla="*/ 0 h 1423764"/>
                <a:gd name="connsiteX2" fmla="*/ 447676 w 452438"/>
                <a:gd name="connsiteY2" fmla="*/ 6450 h 1423764"/>
                <a:gd name="connsiteX3" fmla="*/ 452438 w 452438"/>
                <a:gd name="connsiteY3" fmla="*/ 1423764 h 1423764"/>
                <a:gd name="connsiteX4" fmla="*/ 0 w 452438"/>
                <a:gd name="connsiteY4" fmla="*/ 1420542 h 1423764"/>
                <a:gd name="connsiteX0" fmla="*/ 0 w 452438"/>
                <a:gd name="connsiteY0" fmla="*/ 1420542 h 1423764"/>
                <a:gd name="connsiteX1" fmla="*/ 42865 w 452438"/>
                <a:gd name="connsiteY1" fmla="*/ 0 h 1423764"/>
                <a:gd name="connsiteX2" fmla="*/ 447676 w 452438"/>
                <a:gd name="connsiteY2" fmla="*/ 6450 h 1423764"/>
                <a:gd name="connsiteX3" fmla="*/ 452438 w 452438"/>
                <a:gd name="connsiteY3" fmla="*/ 1423764 h 1423764"/>
                <a:gd name="connsiteX4" fmla="*/ 0 w 452438"/>
                <a:gd name="connsiteY4" fmla="*/ 1420542 h 1423764"/>
                <a:gd name="connsiteX0" fmla="*/ 0 w 452438"/>
                <a:gd name="connsiteY0" fmla="*/ 1420542 h 1423764"/>
                <a:gd name="connsiteX1" fmla="*/ 2 w 452438"/>
                <a:gd name="connsiteY1" fmla="*/ 0 h 1423764"/>
                <a:gd name="connsiteX2" fmla="*/ 447676 w 452438"/>
                <a:gd name="connsiteY2" fmla="*/ 6450 h 1423764"/>
                <a:gd name="connsiteX3" fmla="*/ 452438 w 452438"/>
                <a:gd name="connsiteY3" fmla="*/ 1423764 h 1423764"/>
                <a:gd name="connsiteX4" fmla="*/ 0 w 452438"/>
                <a:gd name="connsiteY4" fmla="*/ 1420542 h 1423764"/>
                <a:gd name="connsiteX0" fmla="*/ 0 w 481013"/>
                <a:gd name="connsiteY0" fmla="*/ 1420542 h 1423764"/>
                <a:gd name="connsiteX1" fmla="*/ 28577 w 481013"/>
                <a:gd name="connsiteY1" fmla="*/ 0 h 1423764"/>
                <a:gd name="connsiteX2" fmla="*/ 476251 w 481013"/>
                <a:gd name="connsiteY2" fmla="*/ 6450 h 1423764"/>
                <a:gd name="connsiteX3" fmla="*/ 481013 w 481013"/>
                <a:gd name="connsiteY3" fmla="*/ 1423764 h 1423764"/>
                <a:gd name="connsiteX4" fmla="*/ 0 w 481013"/>
                <a:gd name="connsiteY4" fmla="*/ 1420542 h 1423764"/>
                <a:gd name="connsiteX0" fmla="*/ 0 w 519113"/>
                <a:gd name="connsiteY0" fmla="*/ 1420542 h 1423764"/>
                <a:gd name="connsiteX1" fmla="*/ 28577 w 519113"/>
                <a:gd name="connsiteY1" fmla="*/ 0 h 1423764"/>
                <a:gd name="connsiteX2" fmla="*/ 476251 w 519113"/>
                <a:gd name="connsiteY2" fmla="*/ 6450 h 1423764"/>
                <a:gd name="connsiteX3" fmla="*/ 519113 w 519113"/>
                <a:gd name="connsiteY3" fmla="*/ 1423764 h 1423764"/>
                <a:gd name="connsiteX4" fmla="*/ 0 w 519113"/>
                <a:gd name="connsiteY4" fmla="*/ 1420542 h 1423764"/>
                <a:gd name="connsiteX0" fmla="*/ 0 w 519113"/>
                <a:gd name="connsiteY0" fmla="*/ 1420542 h 1423764"/>
                <a:gd name="connsiteX1" fmla="*/ 28577 w 519113"/>
                <a:gd name="connsiteY1" fmla="*/ 0 h 1423764"/>
                <a:gd name="connsiteX2" fmla="*/ 514351 w 519113"/>
                <a:gd name="connsiteY2" fmla="*/ 11211 h 1423764"/>
                <a:gd name="connsiteX3" fmla="*/ 519113 w 519113"/>
                <a:gd name="connsiteY3" fmla="*/ 1423764 h 1423764"/>
                <a:gd name="connsiteX4" fmla="*/ 0 w 519113"/>
                <a:gd name="connsiteY4" fmla="*/ 1420542 h 1423764"/>
                <a:gd name="connsiteX0" fmla="*/ 0 w 519113"/>
                <a:gd name="connsiteY0" fmla="*/ 1420542 h 1423764"/>
                <a:gd name="connsiteX1" fmla="*/ 28577 w 519113"/>
                <a:gd name="connsiteY1" fmla="*/ 0 h 1423764"/>
                <a:gd name="connsiteX2" fmla="*/ 514351 w 519113"/>
                <a:gd name="connsiteY2" fmla="*/ 6447 h 1423764"/>
                <a:gd name="connsiteX3" fmla="*/ 519113 w 519113"/>
                <a:gd name="connsiteY3" fmla="*/ 1423764 h 1423764"/>
                <a:gd name="connsiteX4" fmla="*/ 0 w 519113"/>
                <a:gd name="connsiteY4" fmla="*/ 1420542 h 1423764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0 w 521494"/>
                <a:gd name="connsiteY0" fmla="*/ 1420542 h 1421160"/>
                <a:gd name="connsiteX1" fmla="*/ 28577 w 521494"/>
                <a:gd name="connsiteY1" fmla="*/ 0 h 1421160"/>
                <a:gd name="connsiteX2" fmla="*/ 514351 w 521494"/>
                <a:gd name="connsiteY2" fmla="*/ 6447 h 1421160"/>
                <a:gd name="connsiteX3" fmla="*/ 521494 w 521494"/>
                <a:gd name="connsiteY3" fmla="*/ 1421160 h 1421160"/>
                <a:gd name="connsiteX4" fmla="*/ 0 w 521494"/>
                <a:gd name="connsiteY4" fmla="*/ 1420542 h 1421160"/>
                <a:gd name="connsiteX0" fmla="*/ 150532 w 672026"/>
                <a:gd name="connsiteY0" fmla="*/ 1420542 h 1421160"/>
                <a:gd name="connsiteX1" fmla="*/ 179109 w 672026"/>
                <a:gd name="connsiteY1" fmla="*/ 0 h 1421160"/>
                <a:gd name="connsiteX2" fmla="*/ 664883 w 672026"/>
                <a:gd name="connsiteY2" fmla="*/ 6447 h 1421160"/>
                <a:gd name="connsiteX3" fmla="*/ 672026 w 672026"/>
                <a:gd name="connsiteY3" fmla="*/ 1421160 h 1421160"/>
                <a:gd name="connsiteX4" fmla="*/ 150532 w 672026"/>
                <a:gd name="connsiteY4" fmla="*/ 1420542 h 1421160"/>
                <a:gd name="connsiteX0" fmla="*/ 195314 w 716808"/>
                <a:gd name="connsiteY0" fmla="*/ 1420542 h 1421160"/>
                <a:gd name="connsiteX1" fmla="*/ 223891 w 716808"/>
                <a:gd name="connsiteY1" fmla="*/ 0 h 1421160"/>
                <a:gd name="connsiteX2" fmla="*/ 709665 w 716808"/>
                <a:gd name="connsiteY2" fmla="*/ 6447 h 1421160"/>
                <a:gd name="connsiteX3" fmla="*/ 716808 w 716808"/>
                <a:gd name="connsiteY3" fmla="*/ 1421160 h 1421160"/>
                <a:gd name="connsiteX4" fmla="*/ 195314 w 716808"/>
                <a:gd name="connsiteY4" fmla="*/ 1420542 h 1421160"/>
                <a:gd name="connsiteX0" fmla="*/ 198973 w 720467"/>
                <a:gd name="connsiteY0" fmla="*/ 1420542 h 1421160"/>
                <a:gd name="connsiteX1" fmla="*/ 227550 w 720467"/>
                <a:gd name="connsiteY1" fmla="*/ 0 h 1421160"/>
                <a:gd name="connsiteX2" fmla="*/ 713324 w 720467"/>
                <a:gd name="connsiteY2" fmla="*/ 6447 h 1421160"/>
                <a:gd name="connsiteX3" fmla="*/ 720467 w 720467"/>
                <a:gd name="connsiteY3" fmla="*/ 1421160 h 1421160"/>
                <a:gd name="connsiteX4" fmla="*/ 198973 w 720467"/>
                <a:gd name="connsiteY4" fmla="*/ 1420542 h 1421160"/>
                <a:gd name="connsiteX0" fmla="*/ 152422 w 673916"/>
                <a:gd name="connsiteY0" fmla="*/ 1420542 h 1421160"/>
                <a:gd name="connsiteX1" fmla="*/ 180999 w 673916"/>
                <a:gd name="connsiteY1" fmla="*/ 0 h 1421160"/>
                <a:gd name="connsiteX2" fmla="*/ 666773 w 673916"/>
                <a:gd name="connsiteY2" fmla="*/ 6447 h 1421160"/>
                <a:gd name="connsiteX3" fmla="*/ 673916 w 673916"/>
                <a:gd name="connsiteY3" fmla="*/ 1421160 h 1421160"/>
                <a:gd name="connsiteX4" fmla="*/ 152422 w 673916"/>
                <a:gd name="connsiteY4" fmla="*/ 1420542 h 1421160"/>
                <a:gd name="connsiteX0" fmla="*/ 138640 w 660134"/>
                <a:gd name="connsiteY0" fmla="*/ 1420542 h 1421160"/>
                <a:gd name="connsiteX1" fmla="*/ 167217 w 660134"/>
                <a:gd name="connsiteY1" fmla="*/ 0 h 1421160"/>
                <a:gd name="connsiteX2" fmla="*/ 652991 w 660134"/>
                <a:gd name="connsiteY2" fmla="*/ 6447 h 1421160"/>
                <a:gd name="connsiteX3" fmla="*/ 660134 w 660134"/>
                <a:gd name="connsiteY3" fmla="*/ 1421160 h 1421160"/>
                <a:gd name="connsiteX4" fmla="*/ 138640 w 660134"/>
                <a:gd name="connsiteY4" fmla="*/ 1420542 h 1421160"/>
                <a:gd name="connsiteX0" fmla="*/ 212084 w 733578"/>
                <a:gd name="connsiteY0" fmla="*/ 1420542 h 1421160"/>
                <a:gd name="connsiteX1" fmla="*/ 240661 w 733578"/>
                <a:gd name="connsiteY1" fmla="*/ 0 h 1421160"/>
                <a:gd name="connsiteX2" fmla="*/ 726435 w 733578"/>
                <a:gd name="connsiteY2" fmla="*/ 6447 h 1421160"/>
                <a:gd name="connsiteX3" fmla="*/ 733578 w 733578"/>
                <a:gd name="connsiteY3" fmla="*/ 1421160 h 1421160"/>
                <a:gd name="connsiteX4" fmla="*/ 212084 w 733578"/>
                <a:gd name="connsiteY4" fmla="*/ 1420542 h 1421160"/>
                <a:gd name="connsiteX0" fmla="*/ 242715 w 764209"/>
                <a:gd name="connsiteY0" fmla="*/ 1420542 h 1421160"/>
                <a:gd name="connsiteX1" fmla="*/ 271292 w 764209"/>
                <a:gd name="connsiteY1" fmla="*/ 0 h 1421160"/>
                <a:gd name="connsiteX2" fmla="*/ 757066 w 764209"/>
                <a:gd name="connsiteY2" fmla="*/ 6447 h 1421160"/>
                <a:gd name="connsiteX3" fmla="*/ 764209 w 764209"/>
                <a:gd name="connsiteY3" fmla="*/ 1421160 h 1421160"/>
                <a:gd name="connsiteX4" fmla="*/ 242715 w 764209"/>
                <a:gd name="connsiteY4" fmla="*/ 1420542 h 1421160"/>
                <a:gd name="connsiteX0" fmla="*/ 215148 w 736642"/>
                <a:gd name="connsiteY0" fmla="*/ 1420542 h 1421160"/>
                <a:gd name="connsiteX1" fmla="*/ 243725 w 736642"/>
                <a:gd name="connsiteY1" fmla="*/ 0 h 1421160"/>
                <a:gd name="connsiteX2" fmla="*/ 729499 w 736642"/>
                <a:gd name="connsiteY2" fmla="*/ 6447 h 1421160"/>
                <a:gd name="connsiteX3" fmla="*/ 736642 w 736642"/>
                <a:gd name="connsiteY3" fmla="*/ 1421160 h 1421160"/>
                <a:gd name="connsiteX4" fmla="*/ 215148 w 736642"/>
                <a:gd name="connsiteY4" fmla="*/ 1420542 h 1421160"/>
                <a:gd name="connsiteX0" fmla="*/ 215148 w 736642"/>
                <a:gd name="connsiteY0" fmla="*/ 1420542 h 1421160"/>
                <a:gd name="connsiteX1" fmla="*/ 243725 w 736642"/>
                <a:gd name="connsiteY1" fmla="*/ 0 h 1421160"/>
                <a:gd name="connsiteX2" fmla="*/ 729499 w 736642"/>
                <a:gd name="connsiteY2" fmla="*/ 6447 h 1421160"/>
                <a:gd name="connsiteX3" fmla="*/ 736642 w 736642"/>
                <a:gd name="connsiteY3" fmla="*/ 1421160 h 1421160"/>
                <a:gd name="connsiteX4" fmla="*/ 215148 w 736642"/>
                <a:gd name="connsiteY4" fmla="*/ 1420542 h 1421160"/>
                <a:gd name="connsiteX0" fmla="*/ 215148 w 736642"/>
                <a:gd name="connsiteY0" fmla="*/ 1420542 h 1421160"/>
                <a:gd name="connsiteX1" fmla="*/ 243725 w 736642"/>
                <a:gd name="connsiteY1" fmla="*/ 0 h 1421160"/>
                <a:gd name="connsiteX2" fmla="*/ 729499 w 736642"/>
                <a:gd name="connsiteY2" fmla="*/ 6447 h 1421160"/>
                <a:gd name="connsiteX3" fmla="*/ 736642 w 736642"/>
                <a:gd name="connsiteY3" fmla="*/ 1421160 h 1421160"/>
                <a:gd name="connsiteX4" fmla="*/ 215148 w 736642"/>
                <a:gd name="connsiteY4" fmla="*/ 1420542 h 1421160"/>
                <a:gd name="connsiteX0" fmla="*/ 276418 w 797912"/>
                <a:gd name="connsiteY0" fmla="*/ 1420542 h 1421160"/>
                <a:gd name="connsiteX1" fmla="*/ 304995 w 797912"/>
                <a:gd name="connsiteY1" fmla="*/ 0 h 1421160"/>
                <a:gd name="connsiteX2" fmla="*/ 790769 w 797912"/>
                <a:gd name="connsiteY2" fmla="*/ 6447 h 1421160"/>
                <a:gd name="connsiteX3" fmla="*/ 797912 w 797912"/>
                <a:gd name="connsiteY3" fmla="*/ 1421160 h 1421160"/>
                <a:gd name="connsiteX4" fmla="*/ 276418 w 797912"/>
                <a:gd name="connsiteY4" fmla="*/ 1420542 h 1421160"/>
                <a:gd name="connsiteX0" fmla="*/ 248843 w 770337"/>
                <a:gd name="connsiteY0" fmla="*/ 1420542 h 1421160"/>
                <a:gd name="connsiteX1" fmla="*/ 277420 w 770337"/>
                <a:gd name="connsiteY1" fmla="*/ 0 h 1421160"/>
                <a:gd name="connsiteX2" fmla="*/ 763194 w 770337"/>
                <a:gd name="connsiteY2" fmla="*/ 6447 h 1421160"/>
                <a:gd name="connsiteX3" fmla="*/ 770337 w 770337"/>
                <a:gd name="connsiteY3" fmla="*/ 1421160 h 1421160"/>
                <a:gd name="connsiteX4" fmla="*/ 248843 w 770337"/>
                <a:gd name="connsiteY4" fmla="*/ 1420542 h 1421160"/>
                <a:gd name="connsiteX0" fmla="*/ 248843 w 770337"/>
                <a:gd name="connsiteY0" fmla="*/ 1420542 h 1421160"/>
                <a:gd name="connsiteX1" fmla="*/ 277420 w 770337"/>
                <a:gd name="connsiteY1" fmla="*/ 0 h 1421160"/>
                <a:gd name="connsiteX2" fmla="*/ 763194 w 770337"/>
                <a:gd name="connsiteY2" fmla="*/ 6447 h 1421160"/>
                <a:gd name="connsiteX3" fmla="*/ 770337 w 770337"/>
                <a:gd name="connsiteY3" fmla="*/ 1421160 h 1421160"/>
                <a:gd name="connsiteX4" fmla="*/ 248843 w 770337"/>
                <a:gd name="connsiteY4" fmla="*/ 1420542 h 1421160"/>
                <a:gd name="connsiteX0" fmla="*/ 248843 w 770337"/>
                <a:gd name="connsiteY0" fmla="*/ 1420542 h 1421160"/>
                <a:gd name="connsiteX1" fmla="*/ 277420 w 770337"/>
                <a:gd name="connsiteY1" fmla="*/ 0 h 1421160"/>
                <a:gd name="connsiteX2" fmla="*/ 763194 w 770337"/>
                <a:gd name="connsiteY2" fmla="*/ 6447 h 1421160"/>
                <a:gd name="connsiteX3" fmla="*/ 770337 w 770337"/>
                <a:gd name="connsiteY3" fmla="*/ 1421160 h 1421160"/>
                <a:gd name="connsiteX4" fmla="*/ 248843 w 770337"/>
                <a:gd name="connsiteY4" fmla="*/ 1420542 h 1421160"/>
                <a:gd name="connsiteX0" fmla="*/ 273353 w 794847"/>
                <a:gd name="connsiteY0" fmla="*/ 1420542 h 1421160"/>
                <a:gd name="connsiteX1" fmla="*/ 301930 w 794847"/>
                <a:gd name="connsiteY1" fmla="*/ 0 h 1421160"/>
                <a:gd name="connsiteX2" fmla="*/ 787704 w 794847"/>
                <a:gd name="connsiteY2" fmla="*/ 6447 h 1421160"/>
                <a:gd name="connsiteX3" fmla="*/ 794847 w 794847"/>
                <a:gd name="connsiteY3" fmla="*/ 1421160 h 1421160"/>
                <a:gd name="connsiteX4" fmla="*/ 273353 w 794847"/>
                <a:gd name="connsiteY4" fmla="*/ 1420542 h 1421160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  <a:gd name="connsiteX0" fmla="*/ 273353 w 822450"/>
                <a:gd name="connsiteY0" fmla="*/ 1420542 h 1420545"/>
                <a:gd name="connsiteX1" fmla="*/ 301930 w 822450"/>
                <a:gd name="connsiteY1" fmla="*/ 0 h 1420545"/>
                <a:gd name="connsiteX2" fmla="*/ 787704 w 822450"/>
                <a:gd name="connsiteY2" fmla="*/ 6447 h 1420545"/>
                <a:gd name="connsiteX3" fmla="*/ 822450 w 822450"/>
                <a:gd name="connsiteY3" fmla="*/ 1415458 h 1420545"/>
                <a:gd name="connsiteX4" fmla="*/ 273353 w 822450"/>
                <a:gd name="connsiteY4" fmla="*/ 1420542 h 142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450" h="1420545">
                  <a:moveTo>
                    <a:pt x="273353" y="1420542"/>
                  </a:moveTo>
                  <a:cubicBezTo>
                    <a:pt x="266551" y="1422306"/>
                    <a:pt x="-356754" y="673832"/>
                    <a:pt x="301930" y="0"/>
                  </a:cubicBezTo>
                  <a:lnTo>
                    <a:pt x="787704" y="6447"/>
                  </a:lnTo>
                  <a:cubicBezTo>
                    <a:pt x="19011" y="496810"/>
                    <a:pt x="416132" y="1287605"/>
                    <a:pt x="822450" y="1415458"/>
                  </a:cubicBezTo>
                  <a:lnTo>
                    <a:pt x="273353" y="1420542"/>
                  </a:lnTo>
                  <a:close/>
                </a:path>
              </a:pathLst>
            </a:custGeom>
            <a:solidFill>
              <a:schemeClr val="bg1">
                <a:alpha val="83000"/>
              </a:schemeClr>
            </a:solidFill>
            <a:ln w="19050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6263640" y="3493588"/>
            <a:ext cx="2194560" cy="1554480"/>
            <a:chOff x="2529840" y="2524125"/>
            <a:chExt cx="2194560" cy="1554480"/>
          </a:xfrm>
        </p:grpSpPr>
        <p:sp>
          <p:nvSpPr>
            <p:cNvPr id="72" name="Rounded Rectangle 71"/>
            <p:cNvSpPr/>
            <p:nvPr/>
          </p:nvSpPr>
          <p:spPr>
            <a:xfrm>
              <a:off x="2529840" y="2524125"/>
              <a:ext cx="2194560" cy="155448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FF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spcCol="0" rtlCol="0" anchor="ctr"/>
            <a:lstStyle/>
            <a:p>
              <a:pPr algn="ctr"/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7" y="2598781"/>
              <a:ext cx="1405166" cy="140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91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5" grpId="0" animBg="1"/>
      <p:bldP spid="50" grpId="0" animBg="1"/>
      <p:bldP spid="55" grpId="0" animBg="1"/>
      <p:bldP spid="60" grpId="0" animBg="1"/>
      <p:bldP spid="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 drive\MJ WORK\Pooja mam (physics)\State board\10th State\Lenses\Raw\Convex_lens_flipped_imag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5"/>
          <a:stretch/>
        </p:blipFill>
        <p:spPr bwMode="auto">
          <a:xfrm>
            <a:off x="0" y="-2286"/>
            <a:ext cx="9144000" cy="51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 drive\MJ WORK\Pooja mam (physics)\State board\10th State\Lenses\Raw\eyeem-7930467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1"/>
          <a:stretch/>
        </p:blipFill>
        <p:spPr bwMode="auto">
          <a:xfrm>
            <a:off x="-1" y="-4573"/>
            <a:ext cx="9144000" cy="514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19400" y="509587"/>
            <a:ext cx="3400829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71528" y="57150"/>
            <a:ext cx="26965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RAY DIAGRAM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1" y="704850"/>
            <a:ext cx="4572000" cy="419100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gradFill flip="none" rotWithShape="1">
              <a:gsLst>
                <a:gs pos="0">
                  <a:schemeClr val="bg1"/>
                </a:gs>
                <a:gs pos="7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1" y="729734"/>
            <a:ext cx="449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Lens showing a diminished and inverted image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1" y="1238250"/>
            <a:ext cx="3428999" cy="419100"/>
          </a:xfrm>
          <a:prstGeom prst="rect">
            <a:avLst/>
          </a:prstGeom>
          <a:solidFill>
            <a:schemeClr val="tx1">
              <a:alpha val="75000"/>
            </a:schemeClr>
          </a:solidFill>
          <a:ln w="19050">
            <a:gradFill flip="none" rotWithShape="1">
              <a:gsLst>
                <a:gs pos="0">
                  <a:schemeClr val="bg1"/>
                </a:gs>
                <a:gs pos="75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1" y="1270752"/>
            <a:ext cx="3276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haroni" panose="02010803020104030203" pitchFamily="2" charset="-79"/>
              </a:rPr>
              <a:t>But at what distance is it formed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1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3" presetClass="exit" presetSubtype="27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4/3*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4/3*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0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 p14:presetBounceEnd="5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 animBg="1"/>
          <p:bldP spid="7" grpId="0"/>
          <p:bldP spid="8" grpId="0" animBg="1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1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3" presetClass="exit" presetSubtype="27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4/3*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4/3*ppt_h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3" presetClass="entr" presetSubtype="28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20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0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/>
          <p:bldP spid="6" grpId="0" animBg="1"/>
          <p:bldP spid="7" grpId="0"/>
          <p:bldP spid="8" grpId="0" animBg="1"/>
          <p:bldP spid="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-1376362" y="-539563"/>
            <a:ext cx="11896725" cy="5962650"/>
            <a:chOff x="0" y="-539563"/>
            <a:chExt cx="11896725" cy="5962650"/>
          </a:xfrm>
        </p:grpSpPr>
        <p:pic>
          <p:nvPicPr>
            <p:cNvPr id="33" name="Picture 2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C:\Users\200313\Desktop\resumen-degradado-de-negro-de-lujo-con-fondo-negro-vignette-backgr_1258-27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4075" y="-539563"/>
              <a:ext cx="5962650" cy="596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819400" y="509587"/>
            <a:ext cx="3400829" cy="36513"/>
          </a:xfrm>
          <a:prstGeom prst="rect">
            <a:avLst/>
          </a:prstGeom>
          <a:gradFill flip="none" rotWithShape="1">
            <a:gsLst>
              <a:gs pos="0">
                <a:srgbClr val="FFFF00">
                  <a:alpha val="0"/>
                </a:srgbClr>
              </a:gs>
              <a:gs pos="54000">
                <a:srgbClr val="FFFF00"/>
              </a:gs>
              <a:gs pos="100000">
                <a:srgbClr val="FFFF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71528" y="57150"/>
            <a:ext cx="26965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RAY DIAGRAM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616863"/>
            <a:ext cx="2514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kern="0" dirty="0">
                <a:solidFill>
                  <a:schemeClr val="bg1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BASIC DIAGRAM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3350" y="3100098"/>
            <a:ext cx="8851392" cy="1588"/>
          </a:xfrm>
          <a:prstGeom prst="straightConnector1">
            <a:avLst/>
          </a:prstGeom>
          <a:noFill/>
          <a:ln w="28575" cap="flat" cmpd="sng" algn="ctr">
            <a:solidFill>
              <a:schemeClr val="bg1"/>
            </a:solidFill>
            <a:prstDash val="solid"/>
            <a:headEnd type="none" w="lg" len="lg"/>
            <a:tailEnd type="non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863725" y="310308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2F</a:t>
            </a:r>
            <a:r>
              <a:rPr lang="en-US" kern="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78725" y="310308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2F</a:t>
            </a:r>
            <a:r>
              <a:rPr lang="en-US" kern="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908515" y="1949390"/>
            <a:ext cx="0" cy="2267712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ys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4832350" y="310308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5" name="Block Arc 14"/>
          <p:cNvSpPr/>
          <p:nvPr/>
        </p:nvSpPr>
        <p:spPr>
          <a:xfrm rot="5400000" flipH="1">
            <a:off x="787972" y="1128929"/>
            <a:ext cx="4807712" cy="3931920"/>
          </a:xfrm>
          <a:prstGeom prst="blockArc">
            <a:avLst>
              <a:gd name="adj1" fmla="val 14161133"/>
              <a:gd name="adj2" fmla="val 18238553"/>
              <a:gd name="adj3" fmla="val 329"/>
            </a:avLst>
          </a:prstGeom>
          <a:solidFill>
            <a:srgbClr val="92D050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6" name="Block Arc 15"/>
          <p:cNvSpPr/>
          <p:nvPr/>
        </p:nvSpPr>
        <p:spPr>
          <a:xfrm rot="16200000">
            <a:off x="4193540" y="1118075"/>
            <a:ext cx="4876800" cy="3931920"/>
          </a:xfrm>
          <a:prstGeom prst="blockArc">
            <a:avLst>
              <a:gd name="adj1" fmla="val 14146372"/>
              <a:gd name="adj2" fmla="val 18208238"/>
              <a:gd name="adj3" fmla="val 278"/>
            </a:avLst>
          </a:prstGeom>
          <a:solidFill>
            <a:srgbClr val="92D050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30925" y="310308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F</a:t>
            </a:r>
            <a:r>
              <a:rPr lang="en-US" kern="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7725" y="310308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F</a:t>
            </a:r>
            <a:r>
              <a:rPr lang="en-US" kern="0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71995" y="27051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4195" y="27051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52595" y="27051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86935" y="2703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4862613" y="306167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4" name="Flowchart: Connector 23"/>
          <p:cNvSpPr/>
          <p:nvPr/>
        </p:nvSpPr>
        <p:spPr>
          <a:xfrm>
            <a:off x="4867813" y="1897220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5" name="Flowchart: Connector 24"/>
          <p:cNvSpPr/>
          <p:nvPr/>
        </p:nvSpPr>
        <p:spPr>
          <a:xfrm>
            <a:off x="4867813" y="4228418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>
          <a:xfrm>
            <a:off x="6234213" y="306167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7" name="Flowchart: Connector 26"/>
          <p:cNvSpPr/>
          <p:nvPr/>
        </p:nvSpPr>
        <p:spPr>
          <a:xfrm>
            <a:off x="3516413" y="306167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28" name="Flowchart: Connector 27"/>
          <p:cNvSpPr/>
          <p:nvPr/>
        </p:nvSpPr>
        <p:spPr>
          <a:xfrm>
            <a:off x="7605813" y="306167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>
          <a:xfrm>
            <a:off x="2119413" y="3061676"/>
            <a:ext cx="91440" cy="91440"/>
          </a:xfrm>
          <a:prstGeom prst="flowChartConnector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algn="ctr">
              <a:defRPr/>
            </a:pPr>
            <a:endParaRPr lang="en-US" sz="2000" kern="0">
              <a:solidFill>
                <a:sysClr val="window" lastClr="FFFFFF"/>
              </a:solidFill>
              <a:latin typeface="Bookman Old Style" pitchFamily="18" charset="0"/>
            </a:endParaRPr>
          </a:p>
        </p:txBody>
      </p:sp>
      <p:pic>
        <p:nvPicPr>
          <p:cNvPr id="30" name="Picture 2" descr="C:\Users\200313\Desktop\Protracto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3990" y="1806714"/>
            <a:ext cx="4683437" cy="261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200313\Desktop\Protracto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552778" y="1784303"/>
            <a:ext cx="4683437" cy="261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fc1f42a5c64695b4d8af33a0a8ed3956cea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18292</TotalTime>
  <Words>678</Words>
  <Application>Microsoft Office PowerPoint</Application>
  <PresentationFormat>On-screen Show (16:9)</PresentationFormat>
  <Paragraphs>174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Aharoni</vt:lpstr>
      <vt:lpstr>Arial</vt:lpstr>
      <vt:lpstr>Arial Black</vt:lpstr>
      <vt:lpstr>Berlin Sans FB Demi</vt:lpstr>
      <vt:lpstr>Book Antiqua</vt:lpstr>
      <vt:lpstr>Bookman Old Style</vt:lpstr>
      <vt:lpstr>Calibri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Ink-Sch-08</dc:creator>
  <cp:lastModifiedBy>T.S BORA</cp:lastModifiedBy>
  <cp:revision>2771</cp:revision>
  <dcterms:created xsi:type="dcterms:W3CDTF">2006-08-16T00:00:00Z</dcterms:created>
  <dcterms:modified xsi:type="dcterms:W3CDTF">2022-04-25T03:15:04Z</dcterms:modified>
</cp:coreProperties>
</file>